
<file path=[Content_Types].xml><?xml version="1.0" encoding="utf-8"?>
<Types xmlns="http://schemas.openxmlformats.org/package/2006/content-types">
  <Default Extension="png" ContentType="image/png"/>
  <Default Extension="svg" ContentType="image/svg+xml"/>
  <Default Extension="8B92EA30" ContentType="image/jpe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81"/>
  </p:notesMasterIdLst>
  <p:handoutMasterIdLst>
    <p:handoutMasterId r:id="rId82"/>
  </p:handoutMasterIdLst>
  <p:sldIdLst>
    <p:sldId id="262" r:id="rId7"/>
    <p:sldId id="532" r:id="rId8"/>
    <p:sldId id="295" r:id="rId9"/>
    <p:sldId id="454" r:id="rId10"/>
    <p:sldId id="534" r:id="rId11"/>
    <p:sldId id="535" r:id="rId12"/>
    <p:sldId id="538" r:id="rId13"/>
    <p:sldId id="541" r:id="rId14"/>
    <p:sldId id="542" r:id="rId15"/>
    <p:sldId id="536" r:id="rId16"/>
    <p:sldId id="537" r:id="rId17"/>
    <p:sldId id="543" r:id="rId18"/>
    <p:sldId id="544" r:id="rId19"/>
    <p:sldId id="545" r:id="rId20"/>
    <p:sldId id="540" r:id="rId21"/>
    <p:sldId id="547" r:id="rId22"/>
    <p:sldId id="539" r:id="rId23"/>
    <p:sldId id="548" r:id="rId24"/>
    <p:sldId id="549" r:id="rId25"/>
    <p:sldId id="347" r:id="rId26"/>
    <p:sldId id="550" r:id="rId27"/>
    <p:sldId id="314" r:id="rId28"/>
    <p:sldId id="435" r:id="rId29"/>
    <p:sldId id="457" r:id="rId30"/>
    <p:sldId id="501" r:id="rId31"/>
    <p:sldId id="506" r:id="rId32"/>
    <p:sldId id="502" r:id="rId33"/>
    <p:sldId id="505" r:id="rId34"/>
    <p:sldId id="462" r:id="rId35"/>
    <p:sldId id="428" r:id="rId36"/>
    <p:sldId id="285" r:id="rId37"/>
    <p:sldId id="478" r:id="rId38"/>
    <p:sldId id="436" r:id="rId39"/>
    <p:sldId id="463" r:id="rId40"/>
    <p:sldId id="448" r:id="rId41"/>
    <p:sldId id="458" r:id="rId42"/>
    <p:sldId id="513" r:id="rId43"/>
    <p:sldId id="363" r:id="rId44"/>
    <p:sldId id="516" r:id="rId45"/>
    <p:sldId id="365" r:id="rId46"/>
    <p:sldId id="464" r:id="rId47"/>
    <p:sldId id="449" r:id="rId48"/>
    <p:sldId id="330" r:id="rId49"/>
    <p:sldId id="331" r:id="rId50"/>
    <p:sldId id="332" r:id="rId51"/>
    <p:sldId id="471" r:id="rId52"/>
    <p:sldId id="379" r:id="rId53"/>
    <p:sldId id="521" r:id="rId54"/>
    <p:sldId id="522" r:id="rId55"/>
    <p:sldId id="523" r:id="rId56"/>
    <p:sldId id="519" r:id="rId57"/>
    <p:sldId id="466" r:id="rId58"/>
    <p:sldId id="388" r:id="rId59"/>
    <p:sldId id="422" r:id="rId60"/>
    <p:sldId id="419" r:id="rId61"/>
    <p:sldId id="415" r:id="rId62"/>
    <p:sldId id="416" r:id="rId63"/>
    <p:sldId id="490" r:id="rId64"/>
    <p:sldId id="333" r:id="rId65"/>
    <p:sldId id="338" r:id="rId66"/>
    <p:sldId id="467" r:id="rId67"/>
    <p:sldId id="354" r:id="rId68"/>
    <p:sldId id="498" r:id="rId69"/>
    <p:sldId id="508" r:id="rId70"/>
    <p:sldId id="509" r:id="rId71"/>
    <p:sldId id="406" r:id="rId72"/>
    <p:sldId id="524" r:id="rId73"/>
    <p:sldId id="525" r:id="rId74"/>
    <p:sldId id="526" r:id="rId75"/>
    <p:sldId id="527" r:id="rId76"/>
    <p:sldId id="528" r:id="rId77"/>
    <p:sldId id="529" r:id="rId78"/>
    <p:sldId id="530" r:id="rId79"/>
    <p:sldId id="514" r:id="rId80"/>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9">
          <p15:clr>
            <a:srgbClr val="A4A3A4"/>
          </p15:clr>
        </p15:guide>
        <p15:guide id="2" orient="horz" pos="459" userDrawn="1">
          <p15:clr>
            <a:srgbClr val="A4A3A4"/>
          </p15:clr>
        </p15:guide>
        <p15:guide id="3" orient="horz" pos="2160" userDrawn="1">
          <p15:clr>
            <a:srgbClr val="A4A3A4"/>
          </p15:clr>
        </p15:guide>
        <p15:guide id="4" orient="horz" pos="896">
          <p15:clr>
            <a:srgbClr val="A4A3A4"/>
          </p15:clr>
        </p15:guide>
        <p15:guide id="5" orient="horz" pos="560">
          <p15:clr>
            <a:srgbClr val="A4A3A4"/>
          </p15:clr>
        </p15:guide>
        <p15:guide id="6" pos="7448">
          <p15:clr>
            <a:srgbClr val="A4A3A4"/>
          </p15:clr>
        </p15:guide>
        <p15:guide id="7" pos="226">
          <p15:clr>
            <a:srgbClr val="A4A3A4"/>
          </p15:clr>
        </p15:guide>
        <p15:guide id="8" pos="3843">
          <p15:clr>
            <a:srgbClr val="A4A3A4"/>
          </p15:clr>
        </p15:guide>
        <p15:guide id="9" orient="horz" pos="731" userDrawn="1">
          <p15:clr>
            <a:srgbClr val="A4A3A4"/>
          </p15:clr>
        </p15:guide>
        <p15:guide id="10" orient="horz" pos="232" userDrawn="1">
          <p15:clr>
            <a:srgbClr val="A4A3A4"/>
          </p15:clr>
        </p15:guide>
        <p15:guide id="11" orient="horz" pos="2863" userDrawn="1">
          <p15:clr>
            <a:srgbClr val="A4A3A4"/>
          </p15:clr>
        </p15:guide>
        <p15:guide id="12" orient="horz" pos="3249" userDrawn="1">
          <p15:clr>
            <a:srgbClr val="A4A3A4"/>
          </p15:clr>
        </p15:guide>
        <p15:guide id="13" orient="horz" pos="2591" userDrawn="1">
          <p15:clr>
            <a:srgbClr val="A4A3A4"/>
          </p15:clr>
        </p15:guide>
        <p15:guide id="14" pos="5087" userDrawn="1">
          <p15:clr>
            <a:srgbClr val="A4A3A4"/>
          </p15:clr>
        </p15:guide>
        <p15:guide id="15" pos="2615" userDrawn="1">
          <p15:clr>
            <a:srgbClr val="A4A3A4"/>
          </p15:clr>
        </p15:guide>
        <p15:guide id="16" pos="2366" userDrawn="1">
          <p15:clr>
            <a:srgbClr val="A4A3A4"/>
          </p15:clr>
        </p15:guide>
        <p15:guide id="17" pos="531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1D53"/>
    <a:srgbClr val="24246C"/>
    <a:srgbClr val="5B5A5A"/>
    <a:srgbClr val="F6A548"/>
    <a:srgbClr val="C4DCF1"/>
    <a:srgbClr val="1A2674"/>
    <a:srgbClr val="04276E"/>
    <a:srgbClr val="57666D"/>
    <a:srgbClr val="F7A64A"/>
    <a:srgbClr val="D3E0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9" autoAdjust="0"/>
    <p:restoredTop sz="96257" autoAdjust="0"/>
  </p:normalViewPr>
  <p:slideViewPr>
    <p:cSldViewPr snapToGrid="0">
      <p:cViewPr varScale="1">
        <p:scale>
          <a:sx n="110" d="100"/>
          <a:sy n="110" d="100"/>
        </p:scale>
        <p:origin x="462" y="108"/>
      </p:cViewPr>
      <p:guideLst>
        <p:guide orient="horz" pos="3999"/>
        <p:guide orient="horz" pos="459"/>
        <p:guide orient="horz" pos="2160"/>
        <p:guide orient="horz" pos="896"/>
        <p:guide orient="horz" pos="560"/>
        <p:guide pos="7448"/>
        <p:guide pos="226"/>
        <p:guide pos="3843"/>
        <p:guide orient="horz" pos="731"/>
        <p:guide orient="horz" pos="232"/>
        <p:guide orient="horz" pos="2863"/>
        <p:guide orient="horz" pos="3249"/>
        <p:guide orient="horz" pos="2591"/>
        <p:guide pos="5087"/>
        <p:guide pos="2615"/>
        <p:guide pos="2366"/>
        <p:guide pos="5314"/>
      </p:guideLst>
    </p:cSldViewPr>
  </p:slideViewPr>
  <p:notesTextViewPr>
    <p:cViewPr>
      <p:scale>
        <a:sx n="3" d="2"/>
        <a:sy n="3" d="2"/>
      </p:scale>
      <p:origin x="0" y="0"/>
    </p:cViewPr>
  </p:notesTextViewPr>
  <p:sorterViewPr>
    <p:cViewPr varScale="1">
      <p:scale>
        <a:sx n="1" d="1"/>
        <a:sy n="1" d="1"/>
      </p:scale>
      <p:origin x="0" y="-3408"/>
    </p:cViewPr>
  </p:sorterViewPr>
  <p:notesViewPr>
    <p:cSldViewPr snapToGrid="0">
      <p:cViewPr varScale="1">
        <p:scale>
          <a:sx n="76" d="100"/>
          <a:sy n="76" d="100"/>
        </p:scale>
        <p:origin x="250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customXml" Target="../customXml/item5.xml"/><Relationship Id="rId61" Type="http://schemas.openxmlformats.org/officeDocument/2006/relationships/slide" Target="slides/slide55.xml"/><Relationship Id="rId82" Type="http://schemas.openxmlformats.org/officeDocument/2006/relationships/handoutMaster" Target="handoutMasters/handoutMaster1.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03B0C3-7ADC-49D0-BDD1-25B1C8359372}" type="doc">
      <dgm:prSet loTypeId="urn:microsoft.com/office/officeart/2005/8/layout/cycle4" loCatId="matrix" qsTypeId="urn:microsoft.com/office/officeart/2005/8/quickstyle/simple1" qsCatId="simple" csTypeId="urn:microsoft.com/office/officeart/2005/8/colors/colorful1" csCatId="colorful" phldr="1"/>
      <dgm:spPr/>
      <dgm:t>
        <a:bodyPr rtlCol="0"/>
        <a:lstStyle/>
        <a:p>
          <a:pPr rtl="0"/>
          <a:endParaRPr lang="de-DE"/>
        </a:p>
      </dgm:t>
    </dgm:pt>
    <dgm:pt modelId="{230BFE66-1914-4A13-9453-66958EA749B3}">
      <dgm:prSet phldrT="[Text]" custT="1"/>
      <dgm:spPr/>
      <dgm:t>
        <a:bodyPr rtlCol="0"/>
        <a:lstStyle/>
        <a:p>
          <a:pPr rtl="0"/>
          <a:r>
            <a:rPr lang="de-DE" sz="1400" dirty="0">
              <a:solidFill>
                <a:schemeClr val="tx1">
                  <a:lumMod val="95000"/>
                  <a:lumOff val="5000"/>
                </a:schemeClr>
              </a:solidFill>
              <a:latin typeface="Calibri Light" panose="020F0302020204030204" pitchFamily="34" charset="0"/>
              <a:cs typeface="Calibri Light" panose="020F0302020204030204" pitchFamily="34" charset="0"/>
            </a:rPr>
            <a:t>Treibt und steuert die Kernentwicklung und die nationalen Rollouts im Einklang mit den strategischen Zielen</a:t>
          </a:r>
          <a:endParaRPr lang="de-DE" sz="1400" dirty="0">
            <a:latin typeface="Calibri Light" panose="020F0302020204030204" pitchFamily="34" charset="0"/>
            <a:cs typeface="Calibri Light" panose="020F0302020204030204" pitchFamily="34" charset="0"/>
          </a:endParaRPr>
        </a:p>
      </dgm:t>
    </dgm:pt>
    <dgm:pt modelId="{1ECEFAD2-3B67-48B3-A457-BFF0A3463BF1}" type="parTrans" cxnId="{A782ECA2-6C16-4327-839E-DBEE68668EE7}">
      <dgm:prSet/>
      <dgm:spPr/>
      <dgm:t>
        <a:bodyPr rtlCol="0"/>
        <a:lstStyle/>
        <a:p>
          <a:pPr rtl="0"/>
          <a:endParaRPr lang="de-DE"/>
        </a:p>
      </dgm:t>
    </dgm:pt>
    <dgm:pt modelId="{412D1A6B-5804-4BA0-998C-2DFE590432A4}" type="sibTrans" cxnId="{A782ECA2-6C16-4327-839E-DBEE68668EE7}">
      <dgm:prSet/>
      <dgm:spPr/>
      <dgm:t>
        <a:bodyPr rtlCol="0"/>
        <a:lstStyle/>
        <a:p>
          <a:pPr rtl="0"/>
          <a:endParaRPr lang="de-DE"/>
        </a:p>
      </dgm:t>
    </dgm:pt>
    <dgm:pt modelId="{E01AC28F-332F-43C0-A668-58E334E10C7A}">
      <dgm:prSet phldrT="[Text]" custT="1"/>
      <dgm:spPr>
        <a:solidFill>
          <a:srgbClr val="24246C"/>
        </a:solidFill>
      </dgm:spPr>
      <dgm:t>
        <a:bodyPr rtlCol="0"/>
        <a:lstStyle/>
        <a:p>
          <a:pPr marL="0" lvl="0" indent="0" algn="r" defTabSz="711200" rtl="0">
            <a:lnSpc>
              <a:spcPct val="90000"/>
            </a:lnSpc>
            <a:spcBef>
              <a:spcPct val="0"/>
            </a:spcBef>
            <a:spcAft>
              <a:spcPct val="35000"/>
            </a:spcAft>
            <a:buNone/>
          </a:pPr>
          <a:r>
            <a:rPr lang="de-DE" sz="1400" b="1" kern="1200" dirty="0">
              <a:solidFill>
                <a:srgbClr val="FFFFFF"/>
              </a:solidFill>
              <a:latin typeface="Calibri Light" panose="020F0302020204030204" pitchFamily="34" charset="0"/>
              <a:ea typeface="+mn-ea"/>
              <a:cs typeface="Calibri Light" panose="020F0302020204030204" pitchFamily="34" charset="0"/>
            </a:rPr>
            <a:t>Core </a:t>
          </a:r>
          <a:br>
            <a:rPr lang="de-DE" sz="1400" b="1" kern="1200" dirty="0">
              <a:solidFill>
                <a:srgbClr val="FFFFFF"/>
              </a:solidFill>
              <a:latin typeface="Calibri Light" panose="020F0302020204030204" pitchFamily="34" charset="0"/>
              <a:ea typeface="+mn-ea"/>
              <a:cs typeface="Calibri Light" panose="020F0302020204030204" pitchFamily="34" charset="0"/>
            </a:rPr>
          </a:br>
          <a:r>
            <a:rPr lang="de-DE" sz="1400" b="1" kern="1200" dirty="0">
              <a:solidFill>
                <a:srgbClr val="FFFFFF"/>
              </a:solidFill>
              <a:latin typeface="Calibri Light" panose="020F0302020204030204" pitchFamily="34" charset="0"/>
              <a:ea typeface="+mn-ea"/>
              <a:cs typeface="Calibri Light" panose="020F0302020204030204" pitchFamily="34" charset="0"/>
            </a:rPr>
            <a:t>Organisation</a:t>
          </a:r>
        </a:p>
      </dgm:t>
    </dgm:pt>
    <dgm:pt modelId="{C7D3127D-5B06-41CC-A7A4-306F32AA4FB9}" type="parTrans" cxnId="{9D20E6B8-78F0-48DE-8321-2B879ECF6E9E}">
      <dgm:prSet/>
      <dgm:spPr/>
      <dgm:t>
        <a:bodyPr rtlCol="0"/>
        <a:lstStyle/>
        <a:p>
          <a:pPr rtl="0"/>
          <a:endParaRPr lang="de-DE"/>
        </a:p>
      </dgm:t>
    </dgm:pt>
    <dgm:pt modelId="{E9EFDF85-E87C-4DFD-BBF6-E5E1FCA9EB19}" type="sibTrans" cxnId="{9D20E6B8-78F0-48DE-8321-2B879ECF6E9E}">
      <dgm:prSet/>
      <dgm:spPr/>
      <dgm:t>
        <a:bodyPr rtlCol="0"/>
        <a:lstStyle/>
        <a:p>
          <a:pPr rtl="0"/>
          <a:endParaRPr lang="de-DE"/>
        </a:p>
      </dgm:t>
    </dgm:pt>
    <dgm:pt modelId="{860D4C6F-5982-4619-9FD7-E697BB927BA7}">
      <dgm:prSet phldrT="[Text]" custT="1"/>
      <dgm:spPr/>
      <dgm:t>
        <a:bodyPr rtlCol="0"/>
        <a:lstStyle/>
        <a:p>
          <a:pPr rtl="0"/>
          <a:r>
            <a:rPr lang="de-DE" sz="1400" dirty="0">
              <a:solidFill>
                <a:schemeClr val="tx1">
                  <a:lumMod val="95000"/>
                  <a:lumOff val="5000"/>
                </a:schemeClr>
              </a:solidFill>
              <a:latin typeface="Calibri Light" panose="020F0302020204030204" pitchFamily="34" charset="0"/>
              <a:cs typeface="Calibri Light" panose="020F0302020204030204" pitchFamily="34" charset="0"/>
            </a:rPr>
            <a:t>Rollen und Verantwortlichkeiten des globalen Kernteams mit nationalen und internationalen Stakeholdern</a:t>
          </a:r>
          <a:endParaRPr lang="de-DE" sz="1400" dirty="0">
            <a:latin typeface="Calibri Light" panose="020F0302020204030204" pitchFamily="34" charset="0"/>
            <a:cs typeface="Calibri Light" panose="020F0302020204030204" pitchFamily="34" charset="0"/>
          </a:endParaRPr>
        </a:p>
      </dgm:t>
    </dgm:pt>
    <dgm:pt modelId="{C7767129-1CC9-4805-9F6A-AD85CB543110}" type="parTrans" cxnId="{2A7163E7-46BB-4DB7-9BB5-B70D6C7EE53A}">
      <dgm:prSet/>
      <dgm:spPr/>
      <dgm:t>
        <a:bodyPr rtlCol="0"/>
        <a:lstStyle/>
        <a:p>
          <a:pPr rtl="0"/>
          <a:endParaRPr lang="de-DE"/>
        </a:p>
      </dgm:t>
    </dgm:pt>
    <dgm:pt modelId="{CDC594F4-05F1-426D-950E-A7996E0257A7}" type="sibTrans" cxnId="{2A7163E7-46BB-4DB7-9BB5-B70D6C7EE53A}">
      <dgm:prSet/>
      <dgm:spPr/>
      <dgm:t>
        <a:bodyPr rtlCol="0"/>
        <a:lstStyle/>
        <a:p>
          <a:pPr rtl="0"/>
          <a:endParaRPr lang="de-DE"/>
        </a:p>
      </dgm:t>
    </dgm:pt>
    <dgm:pt modelId="{9B75371C-0D7A-47D1-BDDE-8B032771AC0E}">
      <dgm:prSet phldrT="[Text]" custT="1"/>
      <dgm:spPr/>
      <dgm:t>
        <a:bodyPr rtlCol="0"/>
        <a:lstStyle/>
        <a:p>
          <a:pPr marL="0" lvl="0" indent="0" algn="r" defTabSz="711200" rtl="0">
            <a:lnSpc>
              <a:spcPct val="90000"/>
            </a:lnSpc>
            <a:spcBef>
              <a:spcPct val="0"/>
            </a:spcBef>
            <a:spcAft>
              <a:spcPct val="35000"/>
            </a:spcAft>
            <a:buNone/>
          </a:pPr>
          <a:r>
            <a:rPr lang="de-DE" sz="1400" b="1" kern="1200" dirty="0">
              <a:solidFill>
                <a:srgbClr val="FFFFFF"/>
              </a:solidFill>
              <a:latin typeface="Calibri Light" panose="020F0302020204030204" pitchFamily="34" charset="0"/>
              <a:ea typeface="+mn-ea"/>
              <a:cs typeface="Calibri Light" panose="020F0302020204030204" pitchFamily="34" charset="0"/>
            </a:rPr>
            <a:t>Core </a:t>
          </a:r>
          <a:br>
            <a:rPr lang="de-DE" sz="1400" b="1" kern="1200" dirty="0">
              <a:solidFill>
                <a:srgbClr val="FFFFFF"/>
              </a:solidFill>
              <a:latin typeface="Calibri Light" panose="020F0302020204030204" pitchFamily="34" charset="0"/>
              <a:ea typeface="+mn-ea"/>
              <a:cs typeface="Calibri Light" panose="020F0302020204030204" pitchFamily="34" charset="0"/>
            </a:rPr>
          </a:br>
          <a:r>
            <a:rPr lang="de-DE" sz="1400" b="1" kern="1200" dirty="0">
              <a:solidFill>
                <a:srgbClr val="FFFFFF"/>
              </a:solidFill>
              <a:latin typeface="Calibri Light" panose="020F0302020204030204" pitchFamily="34" charset="0"/>
              <a:ea typeface="+mn-ea"/>
              <a:cs typeface="Calibri Light" panose="020F0302020204030204" pitchFamily="34" charset="0"/>
            </a:rPr>
            <a:t>Operation</a:t>
          </a:r>
        </a:p>
      </dgm:t>
    </dgm:pt>
    <dgm:pt modelId="{825B00B3-E3AE-4DB5-91D2-E9C88F02CFFC}" type="parTrans" cxnId="{24ACA5DD-6107-4AF2-B985-984AE54DFDAE}">
      <dgm:prSet/>
      <dgm:spPr/>
      <dgm:t>
        <a:bodyPr rtlCol="0"/>
        <a:lstStyle/>
        <a:p>
          <a:pPr rtl="0"/>
          <a:endParaRPr lang="de-DE"/>
        </a:p>
      </dgm:t>
    </dgm:pt>
    <dgm:pt modelId="{505C12F6-0A75-491E-9A4E-A8AEAAD24345}" type="sibTrans" cxnId="{24ACA5DD-6107-4AF2-B985-984AE54DFDAE}">
      <dgm:prSet/>
      <dgm:spPr/>
      <dgm:t>
        <a:bodyPr rtlCol="0"/>
        <a:lstStyle/>
        <a:p>
          <a:pPr rtl="0"/>
          <a:endParaRPr lang="de-DE"/>
        </a:p>
      </dgm:t>
    </dgm:pt>
    <dgm:pt modelId="{CDF23114-A2CD-49A0-9432-57E166B10037}">
      <dgm:prSet phldrT="[Text]" custT="1"/>
      <dgm:spPr/>
      <dgm:t>
        <a:bodyPr rtlCol="0"/>
        <a:lstStyle/>
        <a:p>
          <a:pPr algn="r" rtl="0"/>
          <a:r>
            <a:rPr lang="de-DE" sz="1400" dirty="0">
              <a:solidFill>
                <a:schemeClr val="tx1">
                  <a:lumMod val="95000"/>
                  <a:lumOff val="5000"/>
                </a:schemeClr>
              </a:solidFill>
              <a:latin typeface="Calibri Light" panose="020F0302020204030204" pitchFamily="34" charset="0"/>
              <a:cs typeface="Calibri Light" panose="020F0302020204030204" pitchFamily="34" charset="0"/>
            </a:rPr>
            <a:t>Aufbau und Wartung der globalen Kernsoftware und Anpassung an ERP-Design-Standards </a:t>
          </a:r>
          <a:endParaRPr lang="de-DE" sz="1400" dirty="0">
            <a:latin typeface="Calibri Light" panose="020F0302020204030204" pitchFamily="34" charset="0"/>
            <a:cs typeface="Calibri Light" panose="020F0302020204030204" pitchFamily="34" charset="0"/>
          </a:endParaRPr>
        </a:p>
      </dgm:t>
    </dgm:pt>
    <dgm:pt modelId="{ADD80AB5-82AB-45F9-978B-E7C7C48901B3}" type="parTrans" cxnId="{574CC839-51D4-4EDD-AFAD-E84B92034BBE}">
      <dgm:prSet/>
      <dgm:spPr/>
      <dgm:t>
        <a:bodyPr rtlCol="0"/>
        <a:lstStyle/>
        <a:p>
          <a:pPr rtl="0"/>
          <a:endParaRPr lang="de-DE"/>
        </a:p>
      </dgm:t>
    </dgm:pt>
    <dgm:pt modelId="{2F9AADFC-071F-47B1-B36A-B2FBBB7F0582}" type="sibTrans" cxnId="{574CC839-51D4-4EDD-AFAD-E84B92034BBE}">
      <dgm:prSet/>
      <dgm:spPr/>
      <dgm:t>
        <a:bodyPr rtlCol="0"/>
        <a:lstStyle/>
        <a:p>
          <a:pPr rtl="0"/>
          <a:endParaRPr lang="de-DE"/>
        </a:p>
      </dgm:t>
    </dgm:pt>
    <dgm:pt modelId="{C9931E87-2431-4001-879B-0EB0578CEF3F}">
      <dgm:prSet phldrT="[Text]" custT="1"/>
      <dgm:spPr/>
      <dgm:t>
        <a:bodyPr rtlCol="0"/>
        <a:lstStyle/>
        <a:p>
          <a:pPr algn="l" rtl="0"/>
          <a:r>
            <a:rPr lang="de-DE" sz="1400" b="1" dirty="0">
              <a:solidFill>
                <a:schemeClr val="bg1"/>
              </a:solidFill>
              <a:latin typeface="Calibri Light" panose="020F0302020204030204" pitchFamily="34" charset="0"/>
              <a:cs typeface="Calibri Light" panose="020F0302020204030204" pitchFamily="34" charset="0"/>
            </a:rPr>
            <a:t>Reporting</a:t>
          </a:r>
        </a:p>
      </dgm:t>
    </dgm:pt>
    <dgm:pt modelId="{20E6ABD7-B8C4-4F93-BE0A-4D5FB4C459C8}" type="parTrans" cxnId="{86F772C0-D7B4-4FC1-B882-E636D9C5C465}">
      <dgm:prSet/>
      <dgm:spPr/>
      <dgm:t>
        <a:bodyPr rtlCol="0"/>
        <a:lstStyle/>
        <a:p>
          <a:pPr rtl="0"/>
          <a:endParaRPr lang="de-DE"/>
        </a:p>
      </dgm:t>
    </dgm:pt>
    <dgm:pt modelId="{710B6069-475E-41DF-ADBC-DE5742CA2A0A}" type="sibTrans" cxnId="{86F772C0-D7B4-4FC1-B882-E636D9C5C465}">
      <dgm:prSet/>
      <dgm:spPr/>
      <dgm:t>
        <a:bodyPr rtlCol="0"/>
        <a:lstStyle/>
        <a:p>
          <a:pPr rtl="0"/>
          <a:endParaRPr lang="de-DE"/>
        </a:p>
      </dgm:t>
    </dgm:pt>
    <dgm:pt modelId="{AE30D98E-771C-4598-8931-CE0F0F83F6EE}">
      <dgm:prSet phldrT="[Text]" custT="1"/>
      <dgm:spPr/>
      <dgm:t>
        <a:bodyPr rtlCol="0"/>
        <a:lstStyle/>
        <a:p>
          <a:pPr rtl="0"/>
          <a:r>
            <a:rPr lang="de-DE" sz="1400" dirty="0">
              <a:solidFill>
                <a:schemeClr val="tx1">
                  <a:lumMod val="95000"/>
                  <a:lumOff val="5000"/>
                </a:schemeClr>
              </a:solidFill>
              <a:latin typeface="Calibri Light" panose="020F0302020204030204" pitchFamily="34" charset="0"/>
              <a:cs typeface="Calibri Light" panose="020F0302020204030204" pitchFamily="34" charset="0"/>
            </a:rPr>
            <a:t>Überprüfung, ob die Ziele der </a:t>
          </a:r>
          <a:br>
            <a:rPr lang="de-DE" sz="1400" dirty="0">
              <a:solidFill>
                <a:schemeClr val="tx1">
                  <a:lumMod val="95000"/>
                  <a:lumOff val="5000"/>
                </a:schemeClr>
              </a:solidFill>
              <a:latin typeface="Calibri Light" panose="020F0302020204030204" pitchFamily="34" charset="0"/>
              <a:cs typeface="Calibri Light" panose="020F0302020204030204" pitchFamily="34" charset="0"/>
            </a:rPr>
          </a:br>
          <a:r>
            <a:rPr lang="de-DE" sz="1400" dirty="0">
              <a:solidFill>
                <a:schemeClr val="tx1">
                  <a:lumMod val="95000"/>
                  <a:lumOff val="5000"/>
                </a:schemeClr>
              </a:solidFill>
              <a:latin typeface="Calibri Light" panose="020F0302020204030204" pitchFamily="34" charset="0"/>
              <a:cs typeface="Calibri Light" panose="020F0302020204030204" pitchFamily="34" charset="0"/>
            </a:rPr>
            <a:t>Kernlösung erfüllt sind und der Unternehmensstrategie entsprechen</a:t>
          </a:r>
          <a:endParaRPr lang="de-DE" sz="1400" dirty="0">
            <a:latin typeface="Calibri Light" panose="020F0302020204030204" pitchFamily="34" charset="0"/>
            <a:cs typeface="Calibri Light" panose="020F0302020204030204" pitchFamily="34" charset="0"/>
          </a:endParaRPr>
        </a:p>
      </dgm:t>
    </dgm:pt>
    <dgm:pt modelId="{ABE3B235-01DC-4271-A298-E5545610270E}" type="parTrans" cxnId="{2AA50D64-CE1E-43E6-B73E-DBBFD0F17069}">
      <dgm:prSet/>
      <dgm:spPr/>
      <dgm:t>
        <a:bodyPr rtlCol="0"/>
        <a:lstStyle/>
        <a:p>
          <a:pPr rtl="0"/>
          <a:endParaRPr lang="de-DE"/>
        </a:p>
      </dgm:t>
    </dgm:pt>
    <dgm:pt modelId="{DB1ECA56-79EB-4475-B19D-7DD2740CB3C0}" type="sibTrans" cxnId="{2AA50D64-CE1E-43E6-B73E-DBBFD0F17069}">
      <dgm:prSet/>
      <dgm:spPr/>
      <dgm:t>
        <a:bodyPr rtlCol="0"/>
        <a:lstStyle/>
        <a:p>
          <a:pPr rtl="0"/>
          <a:endParaRPr lang="de-DE"/>
        </a:p>
      </dgm:t>
    </dgm:pt>
    <dgm:pt modelId="{35FA3434-BDB9-49B8-9AC2-99AD124521CA}">
      <dgm:prSet phldrT="[Text]" custT="1"/>
      <dgm:spPr/>
      <dgm:t>
        <a:bodyPr rtlCol="0"/>
        <a:lstStyle/>
        <a:p>
          <a:pPr marL="0" lvl="0" indent="0" algn="l" defTabSz="711200" rtl="0">
            <a:lnSpc>
              <a:spcPct val="90000"/>
            </a:lnSpc>
            <a:spcBef>
              <a:spcPct val="0"/>
            </a:spcBef>
            <a:spcAft>
              <a:spcPct val="35000"/>
            </a:spcAft>
            <a:buNone/>
          </a:pPr>
          <a:r>
            <a:rPr lang="de-DE" sz="1400" b="1" kern="1200" dirty="0">
              <a:solidFill>
                <a:srgbClr val="FFFFFF"/>
              </a:solidFill>
              <a:latin typeface="Calibri Light" panose="020F0302020204030204" pitchFamily="34" charset="0"/>
              <a:ea typeface="+mn-ea"/>
              <a:cs typeface="Calibri Light" panose="020F0302020204030204" pitchFamily="34" charset="0"/>
            </a:rPr>
            <a:t>Programm-Management</a:t>
          </a:r>
        </a:p>
      </dgm:t>
    </dgm:pt>
    <dgm:pt modelId="{32827656-810D-4F51-A75E-A0D1A5F8BF8A}" type="sibTrans" cxnId="{C52CE596-930B-4C6C-9313-7BF731605C0B}">
      <dgm:prSet/>
      <dgm:spPr/>
      <dgm:t>
        <a:bodyPr rtlCol="0"/>
        <a:lstStyle/>
        <a:p>
          <a:pPr rtl="0"/>
          <a:endParaRPr lang="de-DE"/>
        </a:p>
      </dgm:t>
    </dgm:pt>
    <dgm:pt modelId="{DE1EF6A8-4DBF-4714-BE75-FF0E1D5C84F0}" type="parTrans" cxnId="{C52CE596-930B-4C6C-9313-7BF731605C0B}">
      <dgm:prSet/>
      <dgm:spPr/>
      <dgm:t>
        <a:bodyPr rtlCol="0"/>
        <a:lstStyle/>
        <a:p>
          <a:pPr rtl="0"/>
          <a:endParaRPr lang="de-DE"/>
        </a:p>
      </dgm:t>
    </dgm:pt>
    <dgm:pt modelId="{1B081C1C-029B-436C-88F6-2A0D41E98A5A}" type="pres">
      <dgm:prSet presAssocID="{3603B0C3-7ADC-49D0-BDD1-25B1C8359372}" presName="cycleMatrixDiagram" presStyleCnt="0">
        <dgm:presLayoutVars>
          <dgm:chMax val="1"/>
          <dgm:dir/>
          <dgm:animLvl val="lvl"/>
          <dgm:resizeHandles val="exact"/>
        </dgm:presLayoutVars>
      </dgm:prSet>
      <dgm:spPr/>
    </dgm:pt>
    <dgm:pt modelId="{47D2C346-F799-4CE8-AB71-CF9BBE77654D}" type="pres">
      <dgm:prSet presAssocID="{3603B0C3-7ADC-49D0-BDD1-25B1C8359372}" presName="children" presStyleCnt="0"/>
      <dgm:spPr/>
    </dgm:pt>
    <dgm:pt modelId="{884D14A8-1DC2-4EB6-80FD-5635C96F149D}" type="pres">
      <dgm:prSet presAssocID="{3603B0C3-7ADC-49D0-BDD1-25B1C8359372}" presName="child1group" presStyleCnt="0"/>
      <dgm:spPr/>
    </dgm:pt>
    <dgm:pt modelId="{3A0EE234-35BE-427D-B2D9-46348AAA64C3}" type="pres">
      <dgm:prSet presAssocID="{3603B0C3-7ADC-49D0-BDD1-25B1C8359372}" presName="child1" presStyleLbl="bgAcc1" presStyleIdx="0" presStyleCnt="4" custScaleX="162316" custScaleY="88093" custLinFactNeighborX="-21169" custLinFactNeighborY="29697"/>
      <dgm:spPr/>
    </dgm:pt>
    <dgm:pt modelId="{41D51450-D2D4-460E-AB8F-8E8E364EB376}" type="pres">
      <dgm:prSet presAssocID="{3603B0C3-7ADC-49D0-BDD1-25B1C8359372}" presName="child1Text" presStyleLbl="bgAcc1" presStyleIdx="0" presStyleCnt="4">
        <dgm:presLayoutVars>
          <dgm:bulletEnabled val="1"/>
        </dgm:presLayoutVars>
      </dgm:prSet>
      <dgm:spPr/>
    </dgm:pt>
    <dgm:pt modelId="{06F6089C-A474-4D15-A647-1B3D0D818CEF}" type="pres">
      <dgm:prSet presAssocID="{3603B0C3-7ADC-49D0-BDD1-25B1C8359372}" presName="child2group" presStyleCnt="0"/>
      <dgm:spPr/>
    </dgm:pt>
    <dgm:pt modelId="{DC50A06B-928B-403D-96D1-1587C2B06981}" type="pres">
      <dgm:prSet presAssocID="{3603B0C3-7ADC-49D0-BDD1-25B1C8359372}" presName="child2" presStyleLbl="bgAcc1" presStyleIdx="1" presStyleCnt="4" custScaleX="162316" custScaleY="88093" custLinFactNeighborX="25516" custLinFactNeighborY="30001"/>
      <dgm:spPr/>
    </dgm:pt>
    <dgm:pt modelId="{F11A80BE-DA4F-410A-9839-A68FAF3E127C}" type="pres">
      <dgm:prSet presAssocID="{3603B0C3-7ADC-49D0-BDD1-25B1C8359372}" presName="child2Text" presStyleLbl="bgAcc1" presStyleIdx="1" presStyleCnt="4">
        <dgm:presLayoutVars>
          <dgm:bulletEnabled val="1"/>
        </dgm:presLayoutVars>
      </dgm:prSet>
      <dgm:spPr/>
    </dgm:pt>
    <dgm:pt modelId="{1F83A4BE-A4B3-4A0F-BB53-231EE9D2A404}" type="pres">
      <dgm:prSet presAssocID="{3603B0C3-7ADC-49D0-BDD1-25B1C8359372}" presName="child3group" presStyleCnt="0"/>
      <dgm:spPr/>
    </dgm:pt>
    <dgm:pt modelId="{0FF7F123-6264-4588-A411-F4F12F264D16}" type="pres">
      <dgm:prSet presAssocID="{3603B0C3-7ADC-49D0-BDD1-25B1C8359372}" presName="child3" presStyleLbl="bgAcc1" presStyleIdx="2" presStyleCnt="4" custScaleX="162316" custScaleY="88093" custLinFactNeighborX="25516" custLinFactNeighborY="-38108"/>
      <dgm:spPr/>
    </dgm:pt>
    <dgm:pt modelId="{0D96A6E1-D7BC-4F3B-8B21-5DBD0E67B47E}" type="pres">
      <dgm:prSet presAssocID="{3603B0C3-7ADC-49D0-BDD1-25B1C8359372}" presName="child3Text" presStyleLbl="bgAcc1" presStyleIdx="2" presStyleCnt="4">
        <dgm:presLayoutVars>
          <dgm:bulletEnabled val="1"/>
        </dgm:presLayoutVars>
      </dgm:prSet>
      <dgm:spPr/>
    </dgm:pt>
    <dgm:pt modelId="{2B91F985-67CE-4324-8361-97B6CDB69CCC}" type="pres">
      <dgm:prSet presAssocID="{3603B0C3-7ADC-49D0-BDD1-25B1C8359372}" presName="child4group" presStyleCnt="0"/>
      <dgm:spPr/>
    </dgm:pt>
    <dgm:pt modelId="{2EA78819-61AC-424A-9D82-5F5B35D19255}" type="pres">
      <dgm:prSet presAssocID="{3603B0C3-7ADC-49D0-BDD1-25B1C8359372}" presName="child4" presStyleLbl="bgAcc1" presStyleIdx="3" presStyleCnt="4" custScaleX="162316" custScaleY="88093" custLinFactNeighborX="-25138" custLinFactNeighborY="-38108"/>
      <dgm:spPr/>
    </dgm:pt>
    <dgm:pt modelId="{E90E1202-25C9-4105-A6C5-3E2867334435}" type="pres">
      <dgm:prSet presAssocID="{3603B0C3-7ADC-49D0-BDD1-25B1C8359372}" presName="child4Text" presStyleLbl="bgAcc1" presStyleIdx="3" presStyleCnt="4">
        <dgm:presLayoutVars>
          <dgm:bulletEnabled val="1"/>
        </dgm:presLayoutVars>
      </dgm:prSet>
      <dgm:spPr/>
    </dgm:pt>
    <dgm:pt modelId="{D572D075-88F7-4D0A-B118-81F8E0C87128}" type="pres">
      <dgm:prSet presAssocID="{3603B0C3-7ADC-49D0-BDD1-25B1C8359372}" presName="childPlaceholder" presStyleCnt="0"/>
      <dgm:spPr/>
    </dgm:pt>
    <dgm:pt modelId="{B9F0BF90-7BF6-46EF-AAB8-244FA9B5887D}" type="pres">
      <dgm:prSet presAssocID="{3603B0C3-7ADC-49D0-BDD1-25B1C8359372}" presName="circle" presStyleCnt="0"/>
      <dgm:spPr/>
    </dgm:pt>
    <dgm:pt modelId="{F6E9F74B-96ED-4106-B985-E83A242D5938}" type="pres">
      <dgm:prSet presAssocID="{3603B0C3-7ADC-49D0-BDD1-25B1C8359372}" presName="quadrant1" presStyleLbl="node1" presStyleIdx="0" presStyleCnt="4" custLinFactNeighborX="2310" custLinFactNeighborY="421">
        <dgm:presLayoutVars>
          <dgm:chMax val="1"/>
          <dgm:bulletEnabled val="1"/>
        </dgm:presLayoutVars>
      </dgm:prSet>
      <dgm:spPr/>
    </dgm:pt>
    <dgm:pt modelId="{0AF9A5F4-40E3-4703-9F5A-EA60FFA8396B}" type="pres">
      <dgm:prSet presAssocID="{3603B0C3-7ADC-49D0-BDD1-25B1C8359372}" presName="quadrant2" presStyleLbl="node1" presStyleIdx="1" presStyleCnt="4" custLinFactNeighborX="-2309">
        <dgm:presLayoutVars>
          <dgm:chMax val="1"/>
          <dgm:bulletEnabled val="1"/>
        </dgm:presLayoutVars>
      </dgm:prSet>
      <dgm:spPr/>
    </dgm:pt>
    <dgm:pt modelId="{DEC9D919-B6C9-4CBE-9BD1-5212B230250D}" type="pres">
      <dgm:prSet presAssocID="{3603B0C3-7ADC-49D0-BDD1-25B1C8359372}" presName="quadrant3" presStyleLbl="node1" presStyleIdx="2" presStyleCnt="4" custLinFactNeighborX="-2309" custLinFactNeighborY="-4574">
        <dgm:presLayoutVars>
          <dgm:chMax val="1"/>
          <dgm:bulletEnabled val="1"/>
        </dgm:presLayoutVars>
      </dgm:prSet>
      <dgm:spPr/>
    </dgm:pt>
    <dgm:pt modelId="{34D8B07C-1F18-41B6-8F98-98698B6A4EBE}" type="pres">
      <dgm:prSet presAssocID="{3603B0C3-7ADC-49D0-BDD1-25B1C8359372}" presName="quadrant4" presStyleLbl="node1" presStyleIdx="3" presStyleCnt="4" custLinFactNeighborX="2310" custLinFactNeighborY="-4574">
        <dgm:presLayoutVars>
          <dgm:chMax val="1"/>
          <dgm:bulletEnabled val="1"/>
        </dgm:presLayoutVars>
      </dgm:prSet>
      <dgm:spPr/>
    </dgm:pt>
    <dgm:pt modelId="{26D9B64C-68F6-4FE1-99DB-DEAE0DD52963}" type="pres">
      <dgm:prSet presAssocID="{3603B0C3-7ADC-49D0-BDD1-25B1C8359372}" presName="quadrantPlaceholder" presStyleCnt="0"/>
      <dgm:spPr/>
    </dgm:pt>
    <dgm:pt modelId="{E3D511FA-0305-4308-A370-411E443F3CA7}" type="pres">
      <dgm:prSet presAssocID="{3603B0C3-7ADC-49D0-BDD1-25B1C8359372}" presName="center1" presStyleLbl="fgShp" presStyleIdx="0" presStyleCnt="2" custScaleY="127451" custLinFactNeighborY="8296"/>
      <dgm:spPr>
        <a:solidFill>
          <a:schemeClr val="bg1"/>
        </a:solidFill>
        <a:ln>
          <a:noFill/>
        </a:ln>
      </dgm:spPr>
    </dgm:pt>
    <dgm:pt modelId="{A892BD0A-A8E2-450E-99B5-15E2B1615B28}" type="pres">
      <dgm:prSet presAssocID="{3603B0C3-7ADC-49D0-BDD1-25B1C8359372}" presName="center2" presStyleLbl="fgShp" presStyleIdx="1" presStyleCnt="2" custScaleX="162312" custScaleY="187783" custLinFactNeighborX="-2462" custLinFactNeighborY="-15083"/>
      <dgm:spPr>
        <a:prstGeom prst="ellipse">
          <a:avLst/>
        </a:prstGeom>
        <a:solidFill>
          <a:schemeClr val="bg1"/>
        </a:solidFill>
        <a:ln>
          <a:noFill/>
        </a:ln>
      </dgm:spPr>
    </dgm:pt>
  </dgm:ptLst>
  <dgm:cxnLst>
    <dgm:cxn modelId="{1C49D601-F884-4317-A2C6-5C5E667575F2}" type="presOf" srcId="{AE30D98E-771C-4598-8931-CE0F0F83F6EE}" destId="{E90E1202-25C9-4105-A6C5-3E2867334435}" srcOrd="1" destOrd="0" presId="urn:microsoft.com/office/officeart/2005/8/layout/cycle4"/>
    <dgm:cxn modelId="{7B5BD128-6089-426F-BC36-3958874869D1}" type="presOf" srcId="{AE30D98E-771C-4598-8931-CE0F0F83F6EE}" destId="{2EA78819-61AC-424A-9D82-5F5B35D19255}" srcOrd="0" destOrd="0" presId="urn:microsoft.com/office/officeart/2005/8/layout/cycle4"/>
    <dgm:cxn modelId="{F6363330-5654-4A54-B2FB-7514F598C63C}" type="presOf" srcId="{860D4C6F-5982-4619-9FD7-E697BB927BA7}" destId="{DC50A06B-928B-403D-96D1-1587C2B06981}" srcOrd="0" destOrd="0" presId="urn:microsoft.com/office/officeart/2005/8/layout/cycle4"/>
    <dgm:cxn modelId="{574CC839-51D4-4EDD-AFAD-E84B92034BBE}" srcId="{9B75371C-0D7A-47D1-BDDE-8B032771AC0E}" destId="{CDF23114-A2CD-49A0-9432-57E166B10037}" srcOrd="0" destOrd="0" parTransId="{ADD80AB5-82AB-45F9-978B-E7C7C48901B3}" sibTransId="{2F9AADFC-071F-47B1-B36A-B2FBBB7F0582}"/>
    <dgm:cxn modelId="{9B64245F-A53E-418E-9968-1B574A8899E2}" type="presOf" srcId="{3603B0C3-7ADC-49D0-BDD1-25B1C8359372}" destId="{1B081C1C-029B-436C-88F6-2A0D41E98A5A}" srcOrd="0" destOrd="0" presId="urn:microsoft.com/office/officeart/2005/8/layout/cycle4"/>
    <dgm:cxn modelId="{2AA50D64-CE1E-43E6-B73E-DBBFD0F17069}" srcId="{C9931E87-2431-4001-879B-0EB0578CEF3F}" destId="{AE30D98E-771C-4598-8931-CE0F0F83F6EE}" srcOrd="0" destOrd="0" parTransId="{ABE3B235-01DC-4271-A298-E5545610270E}" sibTransId="{DB1ECA56-79EB-4475-B19D-7DD2740CB3C0}"/>
    <dgm:cxn modelId="{E811C956-E667-4778-87E6-937E2163B94E}" type="presOf" srcId="{230BFE66-1914-4A13-9453-66958EA749B3}" destId="{41D51450-D2D4-460E-AB8F-8E8E364EB376}" srcOrd="1" destOrd="0" presId="urn:microsoft.com/office/officeart/2005/8/layout/cycle4"/>
    <dgm:cxn modelId="{52E6A97B-756F-4A71-B2FD-7B1E91A191D1}" type="presOf" srcId="{CDF23114-A2CD-49A0-9432-57E166B10037}" destId="{0FF7F123-6264-4588-A411-F4F12F264D16}" srcOrd="0" destOrd="0" presId="urn:microsoft.com/office/officeart/2005/8/layout/cycle4"/>
    <dgm:cxn modelId="{43EEAC88-783B-46E5-86F6-E5F5A6944CE2}" type="presOf" srcId="{35FA3434-BDB9-49B8-9AC2-99AD124521CA}" destId="{F6E9F74B-96ED-4106-B985-E83A242D5938}" srcOrd="0" destOrd="0" presId="urn:microsoft.com/office/officeart/2005/8/layout/cycle4"/>
    <dgm:cxn modelId="{52D0FB93-6AEA-4D73-8FEB-8382EEAABA0F}" type="presOf" srcId="{860D4C6F-5982-4619-9FD7-E697BB927BA7}" destId="{F11A80BE-DA4F-410A-9839-A68FAF3E127C}" srcOrd="1" destOrd="0" presId="urn:microsoft.com/office/officeart/2005/8/layout/cycle4"/>
    <dgm:cxn modelId="{C52CE596-930B-4C6C-9313-7BF731605C0B}" srcId="{3603B0C3-7ADC-49D0-BDD1-25B1C8359372}" destId="{35FA3434-BDB9-49B8-9AC2-99AD124521CA}" srcOrd="0" destOrd="0" parTransId="{DE1EF6A8-4DBF-4714-BE75-FF0E1D5C84F0}" sibTransId="{32827656-810D-4F51-A75E-A0D1A5F8BF8A}"/>
    <dgm:cxn modelId="{CBDECF99-A7FC-43F6-B20B-6A48E3F64D7F}" type="presOf" srcId="{9B75371C-0D7A-47D1-BDDE-8B032771AC0E}" destId="{DEC9D919-B6C9-4CBE-9BD1-5212B230250D}" srcOrd="0" destOrd="0" presId="urn:microsoft.com/office/officeart/2005/8/layout/cycle4"/>
    <dgm:cxn modelId="{A782ECA2-6C16-4327-839E-DBEE68668EE7}" srcId="{35FA3434-BDB9-49B8-9AC2-99AD124521CA}" destId="{230BFE66-1914-4A13-9453-66958EA749B3}" srcOrd="0" destOrd="0" parTransId="{1ECEFAD2-3B67-48B3-A457-BFF0A3463BF1}" sibTransId="{412D1A6B-5804-4BA0-998C-2DFE590432A4}"/>
    <dgm:cxn modelId="{9D20E6B8-78F0-48DE-8321-2B879ECF6E9E}" srcId="{3603B0C3-7ADC-49D0-BDD1-25B1C8359372}" destId="{E01AC28F-332F-43C0-A668-58E334E10C7A}" srcOrd="1" destOrd="0" parTransId="{C7D3127D-5B06-41CC-A7A4-306F32AA4FB9}" sibTransId="{E9EFDF85-E87C-4DFD-BBF6-E5E1FCA9EB19}"/>
    <dgm:cxn modelId="{AE3DE9BE-F37E-47AB-942D-3B44FFB9E22A}" type="presOf" srcId="{230BFE66-1914-4A13-9453-66958EA749B3}" destId="{3A0EE234-35BE-427D-B2D9-46348AAA64C3}" srcOrd="0" destOrd="0" presId="urn:microsoft.com/office/officeart/2005/8/layout/cycle4"/>
    <dgm:cxn modelId="{86F772C0-D7B4-4FC1-B882-E636D9C5C465}" srcId="{3603B0C3-7ADC-49D0-BDD1-25B1C8359372}" destId="{C9931E87-2431-4001-879B-0EB0578CEF3F}" srcOrd="3" destOrd="0" parTransId="{20E6ABD7-B8C4-4F93-BE0A-4D5FB4C459C8}" sibTransId="{710B6069-475E-41DF-ADBC-DE5742CA2A0A}"/>
    <dgm:cxn modelId="{3CAAB3D8-270C-4D2B-B71F-36B1C80F6AD3}" type="presOf" srcId="{E01AC28F-332F-43C0-A668-58E334E10C7A}" destId="{0AF9A5F4-40E3-4703-9F5A-EA60FFA8396B}" srcOrd="0" destOrd="0" presId="urn:microsoft.com/office/officeart/2005/8/layout/cycle4"/>
    <dgm:cxn modelId="{D68E73DD-E435-4D06-8184-B68273B92E08}" type="presOf" srcId="{C9931E87-2431-4001-879B-0EB0578CEF3F}" destId="{34D8B07C-1F18-41B6-8F98-98698B6A4EBE}" srcOrd="0" destOrd="0" presId="urn:microsoft.com/office/officeart/2005/8/layout/cycle4"/>
    <dgm:cxn modelId="{24ACA5DD-6107-4AF2-B985-984AE54DFDAE}" srcId="{3603B0C3-7ADC-49D0-BDD1-25B1C8359372}" destId="{9B75371C-0D7A-47D1-BDDE-8B032771AC0E}" srcOrd="2" destOrd="0" parTransId="{825B00B3-E3AE-4DB5-91D2-E9C88F02CFFC}" sibTransId="{505C12F6-0A75-491E-9A4E-A8AEAAD24345}"/>
    <dgm:cxn modelId="{2A7163E7-46BB-4DB7-9BB5-B70D6C7EE53A}" srcId="{E01AC28F-332F-43C0-A668-58E334E10C7A}" destId="{860D4C6F-5982-4619-9FD7-E697BB927BA7}" srcOrd="0" destOrd="0" parTransId="{C7767129-1CC9-4805-9F6A-AD85CB543110}" sibTransId="{CDC594F4-05F1-426D-950E-A7996E0257A7}"/>
    <dgm:cxn modelId="{E09AA7ED-C78D-4092-B33E-3D9C655389B5}" type="presOf" srcId="{CDF23114-A2CD-49A0-9432-57E166B10037}" destId="{0D96A6E1-D7BC-4F3B-8B21-5DBD0E67B47E}" srcOrd="1" destOrd="0" presId="urn:microsoft.com/office/officeart/2005/8/layout/cycle4"/>
    <dgm:cxn modelId="{8E4EB5A6-9538-4098-A14D-FEC203416BA5}" type="presParOf" srcId="{1B081C1C-029B-436C-88F6-2A0D41E98A5A}" destId="{47D2C346-F799-4CE8-AB71-CF9BBE77654D}" srcOrd="0" destOrd="0" presId="urn:microsoft.com/office/officeart/2005/8/layout/cycle4"/>
    <dgm:cxn modelId="{9B427618-2E34-456F-AB71-BAAAC088C96B}" type="presParOf" srcId="{47D2C346-F799-4CE8-AB71-CF9BBE77654D}" destId="{884D14A8-1DC2-4EB6-80FD-5635C96F149D}" srcOrd="0" destOrd="0" presId="urn:microsoft.com/office/officeart/2005/8/layout/cycle4"/>
    <dgm:cxn modelId="{FE64B6C4-70DF-4B7D-9822-73DE8A26B113}" type="presParOf" srcId="{884D14A8-1DC2-4EB6-80FD-5635C96F149D}" destId="{3A0EE234-35BE-427D-B2D9-46348AAA64C3}" srcOrd="0" destOrd="0" presId="urn:microsoft.com/office/officeart/2005/8/layout/cycle4"/>
    <dgm:cxn modelId="{BBC5E52A-7F38-421C-B151-4D7BA12CAB3D}" type="presParOf" srcId="{884D14A8-1DC2-4EB6-80FD-5635C96F149D}" destId="{41D51450-D2D4-460E-AB8F-8E8E364EB376}" srcOrd="1" destOrd="0" presId="urn:microsoft.com/office/officeart/2005/8/layout/cycle4"/>
    <dgm:cxn modelId="{82E38B95-3506-4CE1-B9AC-971A52AAC915}" type="presParOf" srcId="{47D2C346-F799-4CE8-AB71-CF9BBE77654D}" destId="{06F6089C-A474-4D15-A647-1B3D0D818CEF}" srcOrd="1" destOrd="0" presId="urn:microsoft.com/office/officeart/2005/8/layout/cycle4"/>
    <dgm:cxn modelId="{3F78B4AD-6A1C-426B-85EF-FF81DB625394}" type="presParOf" srcId="{06F6089C-A474-4D15-A647-1B3D0D818CEF}" destId="{DC50A06B-928B-403D-96D1-1587C2B06981}" srcOrd="0" destOrd="0" presId="urn:microsoft.com/office/officeart/2005/8/layout/cycle4"/>
    <dgm:cxn modelId="{E8C52914-668D-4AC3-9A27-922A87140DC6}" type="presParOf" srcId="{06F6089C-A474-4D15-A647-1B3D0D818CEF}" destId="{F11A80BE-DA4F-410A-9839-A68FAF3E127C}" srcOrd="1" destOrd="0" presId="urn:microsoft.com/office/officeart/2005/8/layout/cycle4"/>
    <dgm:cxn modelId="{E82F3D6E-C87B-45AC-99B9-485829AAEF24}" type="presParOf" srcId="{47D2C346-F799-4CE8-AB71-CF9BBE77654D}" destId="{1F83A4BE-A4B3-4A0F-BB53-231EE9D2A404}" srcOrd="2" destOrd="0" presId="urn:microsoft.com/office/officeart/2005/8/layout/cycle4"/>
    <dgm:cxn modelId="{30FF11B5-894B-4E46-8472-28DB237AA095}" type="presParOf" srcId="{1F83A4BE-A4B3-4A0F-BB53-231EE9D2A404}" destId="{0FF7F123-6264-4588-A411-F4F12F264D16}" srcOrd="0" destOrd="0" presId="urn:microsoft.com/office/officeart/2005/8/layout/cycle4"/>
    <dgm:cxn modelId="{4D7BE731-B965-43D9-AA92-475FDEDDFD3F}" type="presParOf" srcId="{1F83A4BE-A4B3-4A0F-BB53-231EE9D2A404}" destId="{0D96A6E1-D7BC-4F3B-8B21-5DBD0E67B47E}" srcOrd="1" destOrd="0" presId="urn:microsoft.com/office/officeart/2005/8/layout/cycle4"/>
    <dgm:cxn modelId="{A78AE767-BA6E-45A3-B0D9-D9E9042A98F8}" type="presParOf" srcId="{47D2C346-F799-4CE8-AB71-CF9BBE77654D}" destId="{2B91F985-67CE-4324-8361-97B6CDB69CCC}" srcOrd="3" destOrd="0" presId="urn:microsoft.com/office/officeart/2005/8/layout/cycle4"/>
    <dgm:cxn modelId="{626A2AFF-231C-45E3-9015-DABAF5C2A293}" type="presParOf" srcId="{2B91F985-67CE-4324-8361-97B6CDB69CCC}" destId="{2EA78819-61AC-424A-9D82-5F5B35D19255}" srcOrd="0" destOrd="0" presId="urn:microsoft.com/office/officeart/2005/8/layout/cycle4"/>
    <dgm:cxn modelId="{801E1BB4-8FC8-4157-9674-BBBAC1B34218}" type="presParOf" srcId="{2B91F985-67CE-4324-8361-97B6CDB69CCC}" destId="{E90E1202-25C9-4105-A6C5-3E2867334435}" srcOrd="1" destOrd="0" presId="urn:microsoft.com/office/officeart/2005/8/layout/cycle4"/>
    <dgm:cxn modelId="{E7B958FD-DE3F-47CD-840A-BA9149FB4528}" type="presParOf" srcId="{47D2C346-F799-4CE8-AB71-CF9BBE77654D}" destId="{D572D075-88F7-4D0A-B118-81F8E0C87128}" srcOrd="4" destOrd="0" presId="urn:microsoft.com/office/officeart/2005/8/layout/cycle4"/>
    <dgm:cxn modelId="{A662B196-E574-4C1E-9EC2-CDD230FDFC9F}" type="presParOf" srcId="{1B081C1C-029B-436C-88F6-2A0D41E98A5A}" destId="{B9F0BF90-7BF6-46EF-AAB8-244FA9B5887D}" srcOrd="1" destOrd="0" presId="urn:microsoft.com/office/officeart/2005/8/layout/cycle4"/>
    <dgm:cxn modelId="{5B7F720B-C6A1-4C81-B04C-15AA48E97300}" type="presParOf" srcId="{B9F0BF90-7BF6-46EF-AAB8-244FA9B5887D}" destId="{F6E9F74B-96ED-4106-B985-E83A242D5938}" srcOrd="0" destOrd="0" presId="urn:microsoft.com/office/officeart/2005/8/layout/cycle4"/>
    <dgm:cxn modelId="{9428BEEF-E593-4D4B-8246-75A8F9E92CD0}" type="presParOf" srcId="{B9F0BF90-7BF6-46EF-AAB8-244FA9B5887D}" destId="{0AF9A5F4-40E3-4703-9F5A-EA60FFA8396B}" srcOrd="1" destOrd="0" presId="urn:microsoft.com/office/officeart/2005/8/layout/cycle4"/>
    <dgm:cxn modelId="{EA1B3F53-4040-4C7B-9EC9-788B08BF3BB0}" type="presParOf" srcId="{B9F0BF90-7BF6-46EF-AAB8-244FA9B5887D}" destId="{DEC9D919-B6C9-4CBE-9BD1-5212B230250D}" srcOrd="2" destOrd="0" presId="urn:microsoft.com/office/officeart/2005/8/layout/cycle4"/>
    <dgm:cxn modelId="{F9A456B1-27C2-42A0-BE54-71E6A685DF7B}" type="presParOf" srcId="{B9F0BF90-7BF6-46EF-AAB8-244FA9B5887D}" destId="{34D8B07C-1F18-41B6-8F98-98698B6A4EBE}" srcOrd="3" destOrd="0" presId="urn:microsoft.com/office/officeart/2005/8/layout/cycle4"/>
    <dgm:cxn modelId="{D9C3E20B-563F-4A4E-B47C-CDC5E428D1EF}" type="presParOf" srcId="{B9F0BF90-7BF6-46EF-AAB8-244FA9B5887D}" destId="{26D9B64C-68F6-4FE1-99DB-DEAE0DD52963}" srcOrd="4" destOrd="0" presId="urn:microsoft.com/office/officeart/2005/8/layout/cycle4"/>
    <dgm:cxn modelId="{854B6465-A416-4A4D-BD65-55BE88A50EF7}" type="presParOf" srcId="{1B081C1C-029B-436C-88F6-2A0D41E98A5A}" destId="{E3D511FA-0305-4308-A370-411E443F3CA7}" srcOrd="2" destOrd="0" presId="urn:microsoft.com/office/officeart/2005/8/layout/cycle4"/>
    <dgm:cxn modelId="{8C668D8A-1555-42E1-948D-6C40B356D6CD}" type="presParOf" srcId="{1B081C1C-029B-436C-88F6-2A0D41E98A5A}" destId="{A892BD0A-A8E2-450E-99B5-15E2B1615B28}"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7F123-6264-4588-A411-F4F12F264D16}">
      <dsp:nvSpPr>
        <dsp:cNvPr id="0" name=""/>
        <dsp:cNvSpPr/>
      </dsp:nvSpPr>
      <dsp:spPr>
        <a:xfrm>
          <a:off x="5313898" y="2520332"/>
          <a:ext cx="3501795" cy="1231101"/>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rtlCol="0" anchor="t" anchorCtr="0">
          <a:noAutofit/>
        </a:bodyPr>
        <a:lstStyle/>
        <a:p>
          <a:pPr marL="114300" lvl="1" indent="-114300" algn="r" defTabSz="622300" rtl="0">
            <a:lnSpc>
              <a:spcPct val="90000"/>
            </a:lnSpc>
            <a:spcBef>
              <a:spcPct val="0"/>
            </a:spcBef>
            <a:spcAft>
              <a:spcPct val="15000"/>
            </a:spcAft>
            <a:buChar char="•"/>
          </a:pPr>
          <a:r>
            <a:rPr lang="de-DE" sz="1400" kern="1200" dirty="0">
              <a:solidFill>
                <a:schemeClr val="tx1">
                  <a:lumMod val="95000"/>
                  <a:lumOff val="5000"/>
                </a:schemeClr>
              </a:solidFill>
              <a:latin typeface="Calibri Light" panose="020F0302020204030204" pitchFamily="34" charset="0"/>
              <a:cs typeface="Calibri Light" panose="020F0302020204030204" pitchFamily="34" charset="0"/>
            </a:rPr>
            <a:t>Aufbau und Wartung der globalen Kernsoftware und Anpassung an ERP-Design-Standards </a:t>
          </a:r>
          <a:endParaRPr lang="de-DE" sz="1400" kern="1200" dirty="0">
            <a:latin typeface="Calibri Light" panose="020F0302020204030204" pitchFamily="34" charset="0"/>
            <a:cs typeface="Calibri Light" panose="020F0302020204030204" pitchFamily="34" charset="0"/>
          </a:endParaRPr>
        </a:p>
      </dsp:txBody>
      <dsp:txXfrm>
        <a:off x="6391479" y="2855150"/>
        <a:ext cx="2397170" cy="869240"/>
      </dsp:txXfrm>
    </dsp:sp>
    <dsp:sp modelId="{2EA78819-61AC-424A-9D82-5F5B35D19255}">
      <dsp:nvSpPr>
        <dsp:cNvPr id="0" name=""/>
        <dsp:cNvSpPr/>
      </dsp:nvSpPr>
      <dsp:spPr>
        <a:xfrm>
          <a:off x="701133" y="2520332"/>
          <a:ext cx="3501795" cy="1231101"/>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rtlCol="0" anchor="t" anchorCtr="0">
          <a:noAutofit/>
        </a:bodyPr>
        <a:lstStyle/>
        <a:p>
          <a:pPr marL="114300" lvl="1" indent="-114300" algn="l" defTabSz="622300" rtl="0">
            <a:lnSpc>
              <a:spcPct val="90000"/>
            </a:lnSpc>
            <a:spcBef>
              <a:spcPct val="0"/>
            </a:spcBef>
            <a:spcAft>
              <a:spcPct val="15000"/>
            </a:spcAft>
            <a:buChar char="•"/>
          </a:pPr>
          <a:r>
            <a:rPr lang="de-DE" sz="1400" kern="1200" dirty="0">
              <a:solidFill>
                <a:schemeClr val="tx1">
                  <a:lumMod val="95000"/>
                  <a:lumOff val="5000"/>
                </a:schemeClr>
              </a:solidFill>
              <a:latin typeface="Calibri Light" panose="020F0302020204030204" pitchFamily="34" charset="0"/>
              <a:cs typeface="Calibri Light" panose="020F0302020204030204" pitchFamily="34" charset="0"/>
            </a:rPr>
            <a:t>Überprüfung, ob die Ziele der </a:t>
          </a:r>
          <a:br>
            <a:rPr lang="de-DE" sz="1400" kern="1200" dirty="0">
              <a:solidFill>
                <a:schemeClr val="tx1">
                  <a:lumMod val="95000"/>
                  <a:lumOff val="5000"/>
                </a:schemeClr>
              </a:solidFill>
              <a:latin typeface="Calibri Light" panose="020F0302020204030204" pitchFamily="34" charset="0"/>
              <a:cs typeface="Calibri Light" panose="020F0302020204030204" pitchFamily="34" charset="0"/>
            </a:rPr>
          </a:br>
          <a:r>
            <a:rPr lang="de-DE" sz="1400" kern="1200" dirty="0">
              <a:solidFill>
                <a:schemeClr val="tx1">
                  <a:lumMod val="95000"/>
                  <a:lumOff val="5000"/>
                </a:schemeClr>
              </a:solidFill>
              <a:latin typeface="Calibri Light" panose="020F0302020204030204" pitchFamily="34" charset="0"/>
              <a:cs typeface="Calibri Light" panose="020F0302020204030204" pitchFamily="34" charset="0"/>
            </a:rPr>
            <a:t>Kernlösung erfüllt sind und der Unternehmensstrategie entsprechen</a:t>
          </a:r>
          <a:endParaRPr lang="de-DE" sz="1400" kern="1200" dirty="0">
            <a:latin typeface="Calibri Light" panose="020F0302020204030204" pitchFamily="34" charset="0"/>
            <a:cs typeface="Calibri Light" panose="020F0302020204030204" pitchFamily="34" charset="0"/>
          </a:endParaRPr>
        </a:p>
      </dsp:txBody>
      <dsp:txXfrm>
        <a:off x="728176" y="2855150"/>
        <a:ext cx="2397170" cy="869240"/>
      </dsp:txXfrm>
    </dsp:sp>
    <dsp:sp modelId="{DC50A06B-928B-403D-96D1-1587C2B06981}">
      <dsp:nvSpPr>
        <dsp:cNvPr id="0" name=""/>
        <dsp:cNvSpPr/>
      </dsp:nvSpPr>
      <dsp:spPr>
        <a:xfrm>
          <a:off x="5313898" y="502464"/>
          <a:ext cx="3501795" cy="12311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rtlCol="0" anchor="t" anchorCtr="0">
          <a:noAutofit/>
        </a:bodyPr>
        <a:lstStyle/>
        <a:p>
          <a:pPr marL="114300" lvl="1" indent="-114300" algn="l" defTabSz="622300" rtl="0">
            <a:lnSpc>
              <a:spcPct val="90000"/>
            </a:lnSpc>
            <a:spcBef>
              <a:spcPct val="0"/>
            </a:spcBef>
            <a:spcAft>
              <a:spcPct val="15000"/>
            </a:spcAft>
            <a:buChar char="•"/>
          </a:pPr>
          <a:r>
            <a:rPr lang="de-DE" sz="1400" kern="1200" dirty="0">
              <a:solidFill>
                <a:schemeClr val="tx1">
                  <a:lumMod val="95000"/>
                  <a:lumOff val="5000"/>
                </a:schemeClr>
              </a:solidFill>
              <a:latin typeface="Calibri Light" panose="020F0302020204030204" pitchFamily="34" charset="0"/>
              <a:cs typeface="Calibri Light" panose="020F0302020204030204" pitchFamily="34" charset="0"/>
            </a:rPr>
            <a:t>Rollen und Verantwortlichkeiten des globalen Kernteams mit nationalen und internationalen Stakeholdern</a:t>
          </a:r>
          <a:endParaRPr lang="de-DE" sz="1400" kern="1200" dirty="0">
            <a:latin typeface="Calibri Light" panose="020F0302020204030204" pitchFamily="34" charset="0"/>
            <a:cs typeface="Calibri Light" panose="020F0302020204030204" pitchFamily="34" charset="0"/>
          </a:endParaRPr>
        </a:p>
      </dsp:txBody>
      <dsp:txXfrm>
        <a:off x="6391479" y="529507"/>
        <a:ext cx="2397170" cy="869240"/>
      </dsp:txXfrm>
    </dsp:sp>
    <dsp:sp modelId="{3A0EE234-35BE-427D-B2D9-46348AAA64C3}">
      <dsp:nvSpPr>
        <dsp:cNvPr id="0" name=""/>
        <dsp:cNvSpPr/>
      </dsp:nvSpPr>
      <dsp:spPr>
        <a:xfrm>
          <a:off x="786760" y="498216"/>
          <a:ext cx="3501795" cy="123110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rtlCol="0" anchor="t" anchorCtr="0">
          <a:noAutofit/>
        </a:bodyPr>
        <a:lstStyle/>
        <a:p>
          <a:pPr marL="114300" lvl="1" indent="-114300" algn="l" defTabSz="622300" rtl="0">
            <a:lnSpc>
              <a:spcPct val="90000"/>
            </a:lnSpc>
            <a:spcBef>
              <a:spcPct val="0"/>
            </a:spcBef>
            <a:spcAft>
              <a:spcPct val="15000"/>
            </a:spcAft>
            <a:buChar char="•"/>
          </a:pPr>
          <a:r>
            <a:rPr lang="de-DE" sz="1400" kern="1200" dirty="0">
              <a:solidFill>
                <a:schemeClr val="tx1">
                  <a:lumMod val="95000"/>
                  <a:lumOff val="5000"/>
                </a:schemeClr>
              </a:solidFill>
              <a:latin typeface="Calibri Light" panose="020F0302020204030204" pitchFamily="34" charset="0"/>
              <a:cs typeface="Calibri Light" panose="020F0302020204030204" pitchFamily="34" charset="0"/>
            </a:rPr>
            <a:t>Treibt und steuert die Kernentwicklung und die nationalen Rollouts im Einklang mit den strategischen Zielen</a:t>
          </a:r>
          <a:endParaRPr lang="de-DE" sz="1400" kern="1200" dirty="0">
            <a:latin typeface="Calibri Light" panose="020F0302020204030204" pitchFamily="34" charset="0"/>
            <a:cs typeface="Calibri Light" panose="020F0302020204030204" pitchFamily="34" charset="0"/>
          </a:endParaRPr>
        </a:p>
      </dsp:txBody>
      <dsp:txXfrm>
        <a:off x="813803" y="525259"/>
        <a:ext cx="2397170" cy="869240"/>
      </dsp:txXfrm>
    </dsp:sp>
    <dsp:sp modelId="{F6E9F74B-96ED-4106-B985-E83A242D5938}">
      <dsp:nvSpPr>
        <dsp:cNvPr id="0" name=""/>
        <dsp:cNvSpPr/>
      </dsp:nvSpPr>
      <dsp:spPr>
        <a:xfrm>
          <a:off x="2863351" y="256891"/>
          <a:ext cx="1890995" cy="1890995"/>
        </a:xfrm>
        <a:prstGeom prst="pieWedg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rtlCol="0" anchor="ctr" anchorCtr="0">
          <a:noAutofit/>
        </a:bodyPr>
        <a:lstStyle/>
        <a:p>
          <a:pPr marL="0" lvl="0" indent="0" algn="l" defTabSz="711200" rtl="0">
            <a:lnSpc>
              <a:spcPct val="90000"/>
            </a:lnSpc>
            <a:spcBef>
              <a:spcPct val="0"/>
            </a:spcBef>
            <a:spcAft>
              <a:spcPct val="35000"/>
            </a:spcAft>
            <a:buNone/>
          </a:pPr>
          <a:r>
            <a:rPr lang="de-DE" sz="1400" b="1" kern="1200" dirty="0">
              <a:solidFill>
                <a:srgbClr val="FFFFFF"/>
              </a:solidFill>
              <a:latin typeface="Calibri Light" panose="020F0302020204030204" pitchFamily="34" charset="0"/>
              <a:ea typeface="+mn-ea"/>
              <a:cs typeface="Calibri Light" panose="020F0302020204030204" pitchFamily="34" charset="0"/>
            </a:rPr>
            <a:t>Programm-Management</a:t>
          </a:r>
        </a:p>
      </dsp:txBody>
      <dsp:txXfrm>
        <a:off x="3417211" y="810751"/>
        <a:ext cx="1337135" cy="1337135"/>
      </dsp:txXfrm>
    </dsp:sp>
    <dsp:sp modelId="{0AF9A5F4-40E3-4703-9F5A-EA60FFA8396B}">
      <dsp:nvSpPr>
        <dsp:cNvPr id="0" name=""/>
        <dsp:cNvSpPr/>
      </dsp:nvSpPr>
      <dsp:spPr>
        <a:xfrm rot="5400000">
          <a:off x="4754344" y="248930"/>
          <a:ext cx="1890995" cy="1890995"/>
        </a:xfrm>
        <a:prstGeom prst="pieWedge">
          <a:avLst/>
        </a:prstGeom>
        <a:solidFill>
          <a:srgbClr val="24246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rtlCol="0" anchor="ctr" anchorCtr="0">
          <a:noAutofit/>
        </a:bodyPr>
        <a:lstStyle/>
        <a:p>
          <a:pPr marL="0" lvl="0" indent="0" algn="r" defTabSz="711200" rtl="0">
            <a:lnSpc>
              <a:spcPct val="90000"/>
            </a:lnSpc>
            <a:spcBef>
              <a:spcPct val="0"/>
            </a:spcBef>
            <a:spcAft>
              <a:spcPct val="35000"/>
            </a:spcAft>
            <a:buNone/>
          </a:pPr>
          <a:r>
            <a:rPr lang="de-DE" sz="1400" b="1" kern="1200" dirty="0">
              <a:solidFill>
                <a:srgbClr val="FFFFFF"/>
              </a:solidFill>
              <a:latin typeface="Calibri Light" panose="020F0302020204030204" pitchFamily="34" charset="0"/>
              <a:ea typeface="+mn-ea"/>
              <a:cs typeface="Calibri Light" panose="020F0302020204030204" pitchFamily="34" charset="0"/>
            </a:rPr>
            <a:t>Core </a:t>
          </a:r>
          <a:br>
            <a:rPr lang="de-DE" sz="1400" b="1" kern="1200" dirty="0">
              <a:solidFill>
                <a:srgbClr val="FFFFFF"/>
              </a:solidFill>
              <a:latin typeface="Calibri Light" panose="020F0302020204030204" pitchFamily="34" charset="0"/>
              <a:ea typeface="+mn-ea"/>
              <a:cs typeface="Calibri Light" panose="020F0302020204030204" pitchFamily="34" charset="0"/>
            </a:rPr>
          </a:br>
          <a:r>
            <a:rPr lang="de-DE" sz="1400" b="1" kern="1200" dirty="0">
              <a:solidFill>
                <a:srgbClr val="FFFFFF"/>
              </a:solidFill>
              <a:latin typeface="Calibri Light" panose="020F0302020204030204" pitchFamily="34" charset="0"/>
              <a:ea typeface="+mn-ea"/>
              <a:cs typeface="Calibri Light" panose="020F0302020204030204" pitchFamily="34" charset="0"/>
            </a:rPr>
            <a:t>Organisation</a:t>
          </a:r>
        </a:p>
      </dsp:txBody>
      <dsp:txXfrm rot="-5400000">
        <a:off x="4754344" y="802790"/>
        <a:ext cx="1337135" cy="1337135"/>
      </dsp:txXfrm>
    </dsp:sp>
    <dsp:sp modelId="{DEC9D919-B6C9-4CBE-9BD1-5212B230250D}">
      <dsp:nvSpPr>
        <dsp:cNvPr id="0" name=""/>
        <dsp:cNvSpPr/>
      </dsp:nvSpPr>
      <dsp:spPr>
        <a:xfrm rot="10800000">
          <a:off x="4754344" y="2140774"/>
          <a:ext cx="1890995" cy="1890995"/>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rtlCol="0" anchor="ctr" anchorCtr="0">
          <a:noAutofit/>
        </a:bodyPr>
        <a:lstStyle/>
        <a:p>
          <a:pPr marL="0" lvl="0" indent="0" algn="r" defTabSz="711200" rtl="0">
            <a:lnSpc>
              <a:spcPct val="90000"/>
            </a:lnSpc>
            <a:spcBef>
              <a:spcPct val="0"/>
            </a:spcBef>
            <a:spcAft>
              <a:spcPct val="35000"/>
            </a:spcAft>
            <a:buNone/>
          </a:pPr>
          <a:r>
            <a:rPr lang="de-DE" sz="1400" b="1" kern="1200" dirty="0">
              <a:solidFill>
                <a:srgbClr val="FFFFFF"/>
              </a:solidFill>
              <a:latin typeface="Calibri Light" panose="020F0302020204030204" pitchFamily="34" charset="0"/>
              <a:ea typeface="+mn-ea"/>
              <a:cs typeface="Calibri Light" panose="020F0302020204030204" pitchFamily="34" charset="0"/>
            </a:rPr>
            <a:t>Core </a:t>
          </a:r>
          <a:br>
            <a:rPr lang="de-DE" sz="1400" b="1" kern="1200" dirty="0">
              <a:solidFill>
                <a:srgbClr val="FFFFFF"/>
              </a:solidFill>
              <a:latin typeface="Calibri Light" panose="020F0302020204030204" pitchFamily="34" charset="0"/>
              <a:ea typeface="+mn-ea"/>
              <a:cs typeface="Calibri Light" panose="020F0302020204030204" pitchFamily="34" charset="0"/>
            </a:rPr>
          </a:br>
          <a:r>
            <a:rPr lang="de-DE" sz="1400" b="1" kern="1200" dirty="0">
              <a:solidFill>
                <a:srgbClr val="FFFFFF"/>
              </a:solidFill>
              <a:latin typeface="Calibri Light" panose="020F0302020204030204" pitchFamily="34" charset="0"/>
              <a:ea typeface="+mn-ea"/>
              <a:cs typeface="Calibri Light" panose="020F0302020204030204" pitchFamily="34" charset="0"/>
            </a:rPr>
            <a:t>Operation</a:t>
          </a:r>
        </a:p>
      </dsp:txBody>
      <dsp:txXfrm rot="10800000">
        <a:off x="4754344" y="2140774"/>
        <a:ext cx="1337135" cy="1337135"/>
      </dsp:txXfrm>
    </dsp:sp>
    <dsp:sp modelId="{34D8B07C-1F18-41B6-8F98-98698B6A4EBE}">
      <dsp:nvSpPr>
        <dsp:cNvPr id="0" name=""/>
        <dsp:cNvSpPr/>
      </dsp:nvSpPr>
      <dsp:spPr>
        <a:xfrm rot="16200000">
          <a:off x="2863351" y="2140774"/>
          <a:ext cx="1890995" cy="1890995"/>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rtlCol="0" anchor="ctr" anchorCtr="0">
          <a:noAutofit/>
        </a:bodyPr>
        <a:lstStyle/>
        <a:p>
          <a:pPr marL="0" lvl="0" indent="0" algn="l" defTabSz="622300" rtl="0">
            <a:lnSpc>
              <a:spcPct val="90000"/>
            </a:lnSpc>
            <a:spcBef>
              <a:spcPct val="0"/>
            </a:spcBef>
            <a:spcAft>
              <a:spcPct val="35000"/>
            </a:spcAft>
            <a:buNone/>
          </a:pPr>
          <a:r>
            <a:rPr lang="de-DE" sz="1400" b="1" kern="1200" dirty="0">
              <a:solidFill>
                <a:schemeClr val="bg1"/>
              </a:solidFill>
              <a:latin typeface="Calibri Light" panose="020F0302020204030204" pitchFamily="34" charset="0"/>
              <a:cs typeface="Calibri Light" panose="020F0302020204030204" pitchFamily="34" charset="0"/>
            </a:rPr>
            <a:t>Reporting</a:t>
          </a:r>
        </a:p>
      </dsp:txBody>
      <dsp:txXfrm rot="5400000">
        <a:off x="3417211" y="2140774"/>
        <a:ext cx="1337135" cy="1337135"/>
      </dsp:txXfrm>
    </dsp:sp>
    <dsp:sp modelId="{E3D511FA-0305-4308-A370-411E443F3CA7}">
      <dsp:nvSpPr>
        <dsp:cNvPr id="0" name=""/>
        <dsp:cNvSpPr/>
      </dsp:nvSpPr>
      <dsp:spPr>
        <a:xfrm>
          <a:off x="4427888" y="1759724"/>
          <a:ext cx="652895" cy="723584"/>
        </a:xfrm>
        <a:prstGeom prst="circularArrow">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892BD0A-A8E2-450E-99B5-15E2B1615B28}">
      <dsp:nvSpPr>
        <dsp:cNvPr id="0" name=""/>
        <dsp:cNvSpPr/>
      </dsp:nvSpPr>
      <dsp:spPr>
        <a:xfrm rot="10800000">
          <a:off x="4208397" y="1674090"/>
          <a:ext cx="1059727" cy="1066110"/>
        </a:xfrm>
        <a:prstGeom prst="ellipse">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5" y="0"/>
            <a:ext cx="2945659" cy="498056"/>
          </a:xfrm>
          <a:prstGeom prst="rect">
            <a:avLst/>
          </a:prstGeom>
        </p:spPr>
        <p:txBody>
          <a:bodyPr vert="horz" lIns="91440" tIns="45720" rIns="91440" bIns="45720" rtlCol="0"/>
          <a:lstStyle>
            <a:lvl1pPr algn="r">
              <a:defRPr sz="1200"/>
            </a:lvl1pPr>
          </a:lstStyle>
          <a:p>
            <a:fld id="{43A63FE7-1668-4819-BE6C-CCF7EFF03D34}" type="datetimeFigureOut">
              <a:rPr lang="de-DE" smtClean="0"/>
              <a:t>18.04.2018</a:t>
            </a:fld>
            <a:endParaRPr lang="de-DE"/>
          </a:p>
        </p:txBody>
      </p:sp>
      <p:sp>
        <p:nvSpPr>
          <p:cNvPr id="4" name="Fußzeilenplatzhalter 3"/>
          <p:cNvSpPr>
            <a:spLocks noGrp="1"/>
          </p:cNvSpPr>
          <p:nvPr>
            <p:ph type="ftr" sz="quarter" idx="2"/>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5" y="9428585"/>
            <a:ext cx="2945659" cy="498055"/>
          </a:xfrm>
          <a:prstGeom prst="rect">
            <a:avLst/>
          </a:prstGeom>
        </p:spPr>
        <p:txBody>
          <a:bodyPr vert="horz" lIns="91440" tIns="45720" rIns="91440" bIns="45720" rtlCol="0" anchor="b"/>
          <a:lstStyle>
            <a:lvl1pPr algn="r">
              <a:defRPr sz="1200"/>
            </a:lvl1pPr>
          </a:lstStyle>
          <a:p>
            <a:fld id="{B05033F9-A354-4501-B02F-AD1F0BBAE666}" type="slidenum">
              <a:rPr lang="de-DE" smtClean="0"/>
              <a:t>‹Nr.›</a:t>
            </a:fld>
            <a:endParaRPr lang="de-DE"/>
          </a:p>
        </p:txBody>
      </p:sp>
    </p:spTree>
    <p:extLst>
      <p:ext uri="{BB962C8B-B14F-4D97-AF65-F5344CB8AC3E}">
        <p14:creationId xmlns:p14="http://schemas.microsoft.com/office/powerpoint/2010/main" val="415350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5" y="0"/>
            <a:ext cx="2945659" cy="498056"/>
          </a:xfrm>
          <a:prstGeom prst="rect">
            <a:avLst/>
          </a:prstGeom>
        </p:spPr>
        <p:txBody>
          <a:bodyPr vert="horz" lIns="91440" tIns="45720" rIns="91440" bIns="45720" rtlCol="0"/>
          <a:lstStyle>
            <a:lvl1pPr algn="r">
              <a:defRPr sz="1200"/>
            </a:lvl1pPr>
          </a:lstStyle>
          <a:p>
            <a:fld id="{6EE813A4-45F6-4281-AE36-5A4ED4B157C0}" type="datetimeFigureOut">
              <a:rPr lang="de-DE" smtClean="0"/>
              <a:t>18.04.2018</a:t>
            </a:fld>
            <a:endParaRPr lang="de-DE"/>
          </a:p>
        </p:txBody>
      </p:sp>
      <p:sp>
        <p:nvSpPr>
          <p:cNvPr id="4" name="Folienbildplatzhalter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5" y="9428585"/>
            <a:ext cx="2945659" cy="498055"/>
          </a:xfrm>
          <a:prstGeom prst="rect">
            <a:avLst/>
          </a:prstGeom>
        </p:spPr>
        <p:txBody>
          <a:bodyPr vert="horz" lIns="91440" tIns="45720" rIns="91440" bIns="45720" rtlCol="0" anchor="b"/>
          <a:lstStyle>
            <a:lvl1pPr algn="r">
              <a:defRPr sz="1200"/>
            </a:lvl1pPr>
          </a:lstStyle>
          <a:p>
            <a:fld id="{0E5DEF20-71F5-4D74-9E79-FBC08DADD089}" type="slidenum">
              <a:rPr lang="de-DE" smtClean="0"/>
              <a:t>‹Nr.›</a:t>
            </a:fld>
            <a:endParaRPr lang="de-DE"/>
          </a:p>
        </p:txBody>
      </p:sp>
    </p:spTree>
    <p:extLst>
      <p:ext uri="{BB962C8B-B14F-4D97-AF65-F5344CB8AC3E}">
        <p14:creationId xmlns:p14="http://schemas.microsoft.com/office/powerpoint/2010/main" val="202728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10</a:t>
            </a:fld>
            <a:endParaRPr lang="de-DE"/>
          </a:p>
        </p:txBody>
      </p:sp>
    </p:spTree>
    <p:extLst>
      <p:ext uri="{BB962C8B-B14F-4D97-AF65-F5344CB8AC3E}">
        <p14:creationId xmlns:p14="http://schemas.microsoft.com/office/powerpoint/2010/main" val="342731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1396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2311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1777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48</a:t>
            </a:fld>
            <a:endParaRPr lang="de-DE"/>
          </a:p>
        </p:txBody>
      </p:sp>
    </p:spTree>
    <p:extLst>
      <p:ext uri="{BB962C8B-B14F-4D97-AF65-F5344CB8AC3E}">
        <p14:creationId xmlns:p14="http://schemas.microsoft.com/office/powerpoint/2010/main" val="1264819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49</a:t>
            </a:fld>
            <a:endParaRPr lang="de-DE"/>
          </a:p>
        </p:txBody>
      </p:sp>
    </p:spTree>
    <p:extLst>
      <p:ext uri="{BB962C8B-B14F-4D97-AF65-F5344CB8AC3E}">
        <p14:creationId xmlns:p14="http://schemas.microsoft.com/office/powerpoint/2010/main" val="3081957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51</a:t>
            </a:fld>
            <a:endParaRPr lang="de-DE"/>
          </a:p>
        </p:txBody>
      </p:sp>
    </p:spTree>
    <p:extLst>
      <p:ext uri="{BB962C8B-B14F-4D97-AF65-F5344CB8AC3E}">
        <p14:creationId xmlns:p14="http://schemas.microsoft.com/office/powerpoint/2010/main" val="797057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53</a:t>
            </a:fld>
            <a:endParaRPr lang="de-DE"/>
          </a:p>
        </p:txBody>
      </p:sp>
    </p:spTree>
    <p:extLst>
      <p:ext uri="{BB962C8B-B14F-4D97-AF65-F5344CB8AC3E}">
        <p14:creationId xmlns:p14="http://schemas.microsoft.com/office/powerpoint/2010/main" val="2588979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7398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59542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80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11</a:t>
            </a:fld>
            <a:endParaRPr lang="de-DE"/>
          </a:p>
        </p:txBody>
      </p:sp>
    </p:spTree>
    <p:extLst>
      <p:ext uri="{BB962C8B-B14F-4D97-AF65-F5344CB8AC3E}">
        <p14:creationId xmlns:p14="http://schemas.microsoft.com/office/powerpoint/2010/main" val="2801835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58</a:t>
            </a:fld>
            <a:endParaRPr lang="de-DE"/>
          </a:p>
        </p:txBody>
      </p:sp>
    </p:spTree>
    <p:extLst>
      <p:ext uri="{BB962C8B-B14F-4D97-AF65-F5344CB8AC3E}">
        <p14:creationId xmlns:p14="http://schemas.microsoft.com/office/powerpoint/2010/main" val="995004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60</a:t>
            </a:fld>
            <a:endParaRPr lang="de-DE"/>
          </a:p>
        </p:txBody>
      </p:sp>
    </p:spTree>
    <p:extLst>
      <p:ext uri="{BB962C8B-B14F-4D97-AF65-F5344CB8AC3E}">
        <p14:creationId xmlns:p14="http://schemas.microsoft.com/office/powerpoint/2010/main" val="930430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437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80581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6087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2880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1583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E5DEF20-71F5-4D74-9E79-FBC08DADD089}" type="slidenum">
              <a:rPr lang="de-DE" smtClean="0"/>
              <a:t>67</a:t>
            </a:fld>
            <a:endParaRPr lang="de-DE"/>
          </a:p>
        </p:txBody>
      </p:sp>
    </p:spTree>
    <p:extLst>
      <p:ext uri="{BB962C8B-B14F-4D97-AF65-F5344CB8AC3E}">
        <p14:creationId xmlns:p14="http://schemas.microsoft.com/office/powerpoint/2010/main" val="2612689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68</a:t>
            </a:fld>
            <a:endParaRPr lang="de-DE"/>
          </a:p>
        </p:txBody>
      </p:sp>
    </p:spTree>
    <p:extLst>
      <p:ext uri="{BB962C8B-B14F-4D97-AF65-F5344CB8AC3E}">
        <p14:creationId xmlns:p14="http://schemas.microsoft.com/office/powerpoint/2010/main" val="1085028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69</a:t>
            </a:fld>
            <a:endParaRPr lang="de-DE"/>
          </a:p>
        </p:txBody>
      </p:sp>
    </p:spTree>
    <p:extLst>
      <p:ext uri="{BB962C8B-B14F-4D97-AF65-F5344CB8AC3E}">
        <p14:creationId xmlns:p14="http://schemas.microsoft.com/office/powerpoint/2010/main" val="2470333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25</a:t>
            </a:fld>
            <a:endParaRPr lang="de-DE"/>
          </a:p>
        </p:txBody>
      </p:sp>
    </p:spTree>
    <p:extLst>
      <p:ext uri="{BB962C8B-B14F-4D97-AF65-F5344CB8AC3E}">
        <p14:creationId xmlns:p14="http://schemas.microsoft.com/office/powerpoint/2010/main" val="1361630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0553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dirty="0"/>
          </a:p>
        </p:txBody>
      </p:sp>
      <p:sp>
        <p:nvSpPr>
          <p:cNvPr id="4" name="Foliennummernplatzhalter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1010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995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70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27</a:t>
            </a:fld>
            <a:endParaRPr lang="de-DE"/>
          </a:p>
        </p:txBody>
      </p:sp>
    </p:spTree>
    <p:extLst>
      <p:ext uri="{BB962C8B-B14F-4D97-AF65-F5344CB8AC3E}">
        <p14:creationId xmlns:p14="http://schemas.microsoft.com/office/powerpoint/2010/main" val="3651188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35</a:t>
            </a:fld>
            <a:endParaRPr lang="de-DE"/>
          </a:p>
        </p:txBody>
      </p:sp>
    </p:spTree>
    <p:extLst>
      <p:ext uri="{BB962C8B-B14F-4D97-AF65-F5344CB8AC3E}">
        <p14:creationId xmlns:p14="http://schemas.microsoft.com/office/powerpoint/2010/main" val="2684953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6470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39</a:t>
            </a:fld>
            <a:endParaRPr lang="de-DE"/>
          </a:p>
        </p:txBody>
      </p:sp>
    </p:spTree>
    <p:extLst>
      <p:ext uri="{BB962C8B-B14F-4D97-AF65-F5344CB8AC3E}">
        <p14:creationId xmlns:p14="http://schemas.microsoft.com/office/powerpoint/2010/main" val="312428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DEF20-71F5-4D74-9E79-FBC08DADD089}"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087579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emf"/><Relationship Id="rId3" Type="http://schemas.openxmlformats.org/officeDocument/2006/relationships/image" Target="../media/image4.emf"/><Relationship Id="rId7" Type="http://schemas.openxmlformats.org/officeDocument/2006/relationships/image" Target="../media/image8.png"/><Relationship Id="rId12" Type="http://schemas.openxmlformats.org/officeDocument/2006/relationships/image" Target="../media/image13.emf"/><Relationship Id="rId17" Type="http://schemas.openxmlformats.org/officeDocument/2006/relationships/image" Target="../media/image18.emf"/><Relationship Id="rId2" Type="http://schemas.openxmlformats.org/officeDocument/2006/relationships/image" Target="../media/image3.emf"/><Relationship Id="rId16" Type="http://schemas.openxmlformats.org/officeDocument/2006/relationships/image" Target="../media/image17.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emf"/><Relationship Id="rId15" Type="http://schemas.openxmlformats.org/officeDocument/2006/relationships/image" Target="../media/image16.em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eckblatt">
    <p:spTree>
      <p:nvGrpSpPr>
        <p:cNvPr id="1" name=""/>
        <p:cNvGrpSpPr/>
        <p:nvPr/>
      </p:nvGrpSpPr>
      <p:grpSpPr>
        <a:xfrm>
          <a:off x="0" y="0"/>
          <a:ext cx="0" cy="0"/>
          <a:chOff x="0" y="0"/>
          <a:chExt cx="0" cy="0"/>
        </a:xfrm>
      </p:grpSpPr>
      <p:sp>
        <p:nvSpPr>
          <p:cNvPr id="21" name="Rechteck 20"/>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DD44D18B-AD6A-4D56-9647-F2F538B0AD4D}"/>
              </a:ext>
            </a:extLst>
          </p:cNvPr>
          <p:cNvPicPr>
            <a:picLocks noChangeAspect="1"/>
          </p:cNvPicPr>
          <p:nvPr userDrawn="1"/>
        </p:nvPicPr>
        <p:blipFill rotWithShape="1">
          <a:blip r:embed="rId2"/>
          <a:srcRect l="10410" b="15437"/>
          <a:stretch/>
        </p:blipFill>
        <p:spPr>
          <a:xfrm>
            <a:off x="0" y="735709"/>
            <a:ext cx="6446372" cy="6122291"/>
          </a:xfrm>
          <a:prstGeom prst="rect">
            <a:avLst/>
          </a:prstGeom>
        </p:spPr>
      </p:pic>
      <p:pic>
        <p:nvPicPr>
          <p:cNvPr id="5" name="Grafik 4">
            <a:extLst>
              <a:ext uri="{FF2B5EF4-FFF2-40B4-BE49-F238E27FC236}">
                <a16:creationId xmlns:a16="http://schemas.microsoft.com/office/drawing/2014/main" id="{F2DB0881-4091-45BB-A676-DC6AA933BE60}"/>
              </a:ext>
            </a:extLst>
          </p:cNvPr>
          <p:cNvPicPr>
            <a:picLocks noChangeAspect="1"/>
          </p:cNvPicPr>
          <p:nvPr userDrawn="1"/>
        </p:nvPicPr>
        <p:blipFill rotWithShape="1">
          <a:blip r:embed="rId3"/>
          <a:srcRect r="33374" b="40476"/>
          <a:stretch/>
        </p:blipFill>
        <p:spPr>
          <a:xfrm>
            <a:off x="9324887" y="4280673"/>
            <a:ext cx="2867113" cy="2577328"/>
          </a:xfrm>
          <a:prstGeom prst="rect">
            <a:avLst/>
          </a:prstGeom>
        </p:spPr>
      </p:pic>
      <p:pic>
        <p:nvPicPr>
          <p:cNvPr id="6" name="Grafik 5">
            <a:extLst>
              <a:ext uri="{FF2B5EF4-FFF2-40B4-BE49-F238E27FC236}">
                <a16:creationId xmlns:a16="http://schemas.microsoft.com/office/drawing/2014/main" id="{F78F9324-0940-4AFF-A454-9C48DDEDE08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25" y="3774567"/>
            <a:ext cx="2294168" cy="2240459"/>
          </a:xfrm>
          <a:prstGeom prst="rect">
            <a:avLst/>
          </a:prstGeom>
        </p:spPr>
      </p:pic>
      <p:pic>
        <p:nvPicPr>
          <p:cNvPr id="7" name="Grafik 6">
            <a:extLst>
              <a:ext uri="{FF2B5EF4-FFF2-40B4-BE49-F238E27FC236}">
                <a16:creationId xmlns:a16="http://schemas.microsoft.com/office/drawing/2014/main" id="{BB420034-F34D-4A92-8CFB-6498999FC3BE}"/>
              </a:ext>
            </a:extLst>
          </p:cNvPr>
          <p:cNvPicPr>
            <a:picLocks noChangeAspect="1"/>
          </p:cNvPicPr>
          <p:nvPr userDrawn="1"/>
        </p:nvPicPr>
        <p:blipFill>
          <a:blip r:embed="rId5"/>
          <a:stretch>
            <a:fillRect/>
          </a:stretch>
        </p:blipFill>
        <p:spPr>
          <a:xfrm rot="10800000">
            <a:off x="46167" y="1803090"/>
            <a:ext cx="4512917" cy="4491821"/>
          </a:xfrm>
          <a:prstGeom prst="rect">
            <a:avLst/>
          </a:prstGeom>
        </p:spPr>
      </p:pic>
      <p:sp>
        <p:nvSpPr>
          <p:cNvPr id="10" name="Ellipse 9">
            <a:extLst>
              <a:ext uri="{FF2B5EF4-FFF2-40B4-BE49-F238E27FC236}">
                <a16:creationId xmlns:a16="http://schemas.microsoft.com/office/drawing/2014/main" id="{3924D4F2-23BE-4A25-B8B0-CA855EE15D3A}"/>
              </a:ext>
            </a:extLst>
          </p:cNvPr>
          <p:cNvSpPr/>
          <p:nvPr userDrawn="1"/>
        </p:nvSpPr>
        <p:spPr>
          <a:xfrm>
            <a:off x="259842" y="2304007"/>
            <a:ext cx="809555" cy="809555"/>
          </a:xfrm>
          <a:prstGeom prst="ellipse">
            <a:avLst/>
          </a:prstGeom>
          <a:solidFill>
            <a:srgbClr val="F5A74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800" dirty="0"/>
          </a:p>
        </p:txBody>
      </p:sp>
      <p:pic>
        <p:nvPicPr>
          <p:cNvPr id="11" name="Grafik 10" descr="Ein Bild, das Person, Himmel, Mann, Foto enthält.&#10;&#10;Mit sehr hoher Zuverlässigkeit generierte Beschreibung">
            <a:extLst>
              <a:ext uri="{FF2B5EF4-FFF2-40B4-BE49-F238E27FC236}">
                <a16:creationId xmlns:a16="http://schemas.microsoft.com/office/drawing/2014/main" id="{D6FE4938-2C56-44D6-BA38-3BE0DA974A1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812755" y="735709"/>
            <a:ext cx="1133666" cy="1149521"/>
          </a:xfrm>
          <a:prstGeom prst="rect">
            <a:avLst/>
          </a:prstGeom>
        </p:spPr>
      </p:pic>
      <p:pic>
        <p:nvPicPr>
          <p:cNvPr id="12" name="Grafik 11" descr="Ein Bild, das Person, Mann, Himmel enthält.&#10;&#10;Mit sehr hoher Zuverlässigkeit generierte Beschreibung">
            <a:extLst>
              <a:ext uri="{FF2B5EF4-FFF2-40B4-BE49-F238E27FC236}">
                <a16:creationId xmlns:a16="http://schemas.microsoft.com/office/drawing/2014/main" id="{4852DBC8-ECC1-4183-9D79-020BE29953C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925466" y="1469527"/>
            <a:ext cx="1526990" cy="1506072"/>
          </a:xfrm>
          <a:prstGeom prst="rect">
            <a:avLst/>
          </a:prstGeom>
        </p:spPr>
      </p:pic>
      <p:pic>
        <p:nvPicPr>
          <p:cNvPr id="13" name="Grafik 12" descr="Ein Bild, das Person, draußen, Mann, sitzend enthält.&#10;&#10;Mit hoher Zuverlässigkeit generierte Beschreibung">
            <a:extLst>
              <a:ext uri="{FF2B5EF4-FFF2-40B4-BE49-F238E27FC236}">
                <a16:creationId xmlns:a16="http://schemas.microsoft.com/office/drawing/2014/main" id="{B2607904-E9F9-4F46-80D3-3F11E7C8AAB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619767" y="4863198"/>
            <a:ext cx="928564" cy="928564"/>
          </a:xfrm>
          <a:prstGeom prst="rect">
            <a:avLst/>
          </a:prstGeom>
        </p:spPr>
      </p:pic>
      <p:pic>
        <p:nvPicPr>
          <p:cNvPr id="14" name="Grafik 13" descr="Ein Bild, das Person, Himmel, Mann enthält.&#10;&#10;Mit sehr hoher Zuverlässigkeit generierte Beschreibung">
            <a:extLst>
              <a:ext uri="{FF2B5EF4-FFF2-40B4-BE49-F238E27FC236}">
                <a16:creationId xmlns:a16="http://schemas.microsoft.com/office/drawing/2014/main" id="{E83EE4C1-4951-4DD7-B8AE-A73D859C5C9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773273" y="5209386"/>
            <a:ext cx="1210733" cy="1202496"/>
          </a:xfrm>
          <a:prstGeom prst="rect">
            <a:avLst/>
          </a:prstGeom>
        </p:spPr>
      </p:pic>
      <p:pic>
        <p:nvPicPr>
          <p:cNvPr id="15" name="Grafik 14">
            <a:extLst>
              <a:ext uri="{FF2B5EF4-FFF2-40B4-BE49-F238E27FC236}">
                <a16:creationId xmlns:a16="http://schemas.microsoft.com/office/drawing/2014/main" id="{8F64D353-2332-4DCA-9C21-99E176F96B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75494" y="368300"/>
            <a:ext cx="1264502" cy="1273104"/>
          </a:xfrm>
          <a:prstGeom prst="rect">
            <a:avLst/>
          </a:prstGeom>
        </p:spPr>
      </p:pic>
      <p:pic>
        <p:nvPicPr>
          <p:cNvPr id="16" name="Grafik 15" descr="Ein Bild, das Person, Mann, Tisch, drinnen enthält.&#10;&#10;Mit hoher Zuverlässigkeit generierte Beschreibung">
            <a:extLst>
              <a:ext uri="{FF2B5EF4-FFF2-40B4-BE49-F238E27FC236}">
                <a16:creationId xmlns:a16="http://schemas.microsoft.com/office/drawing/2014/main" id="{DF57A9F3-54E7-4BE6-A168-FFBBEF30670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787253" y="5583119"/>
            <a:ext cx="1122451" cy="1092318"/>
          </a:xfrm>
          <a:prstGeom prst="rect">
            <a:avLst/>
          </a:prstGeom>
        </p:spPr>
      </p:pic>
      <p:sp>
        <p:nvSpPr>
          <p:cNvPr id="17" name="Rechteck 16">
            <a:extLst>
              <a:ext uri="{FF2B5EF4-FFF2-40B4-BE49-F238E27FC236}">
                <a16:creationId xmlns:a16="http://schemas.microsoft.com/office/drawing/2014/main" id="{EBC2AF0F-387B-46DE-96BF-32F58A708A2B}"/>
              </a:ext>
            </a:extLst>
          </p:cNvPr>
          <p:cNvSpPr/>
          <p:nvPr userDrawn="1"/>
        </p:nvSpPr>
        <p:spPr>
          <a:xfrm>
            <a:off x="5393267" y="3074422"/>
            <a:ext cx="1164523" cy="1110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a:extLst>
              <a:ext uri="{FF2B5EF4-FFF2-40B4-BE49-F238E27FC236}">
                <a16:creationId xmlns:a16="http://schemas.microsoft.com/office/drawing/2014/main" id="{B9FDD279-FA3C-4986-A035-3FAF200621B9}"/>
              </a:ext>
            </a:extLst>
          </p:cNvPr>
          <p:cNvPicPr>
            <a:picLocks noChangeAspect="1"/>
          </p:cNvPicPr>
          <p:nvPr userDrawn="1"/>
        </p:nvPicPr>
        <p:blipFill>
          <a:blip r:embed="rId12"/>
          <a:stretch>
            <a:fillRect/>
          </a:stretch>
        </p:blipFill>
        <p:spPr>
          <a:xfrm>
            <a:off x="11998866" y="4128608"/>
            <a:ext cx="320218" cy="320465"/>
          </a:xfrm>
          <a:prstGeom prst="rect">
            <a:avLst/>
          </a:prstGeom>
        </p:spPr>
      </p:pic>
      <p:pic>
        <p:nvPicPr>
          <p:cNvPr id="19" name="Grafik 18">
            <a:extLst>
              <a:ext uri="{FF2B5EF4-FFF2-40B4-BE49-F238E27FC236}">
                <a16:creationId xmlns:a16="http://schemas.microsoft.com/office/drawing/2014/main" id="{89AC4171-6FB4-433B-A492-7122260C31E0}"/>
              </a:ext>
            </a:extLst>
          </p:cNvPr>
          <p:cNvPicPr>
            <a:picLocks noChangeAspect="1"/>
          </p:cNvPicPr>
          <p:nvPr userDrawn="1"/>
        </p:nvPicPr>
        <p:blipFill>
          <a:blip r:embed="rId13"/>
          <a:stretch>
            <a:fillRect/>
          </a:stretch>
        </p:blipFill>
        <p:spPr>
          <a:xfrm>
            <a:off x="1261608" y="547139"/>
            <a:ext cx="320218" cy="320465"/>
          </a:xfrm>
          <a:prstGeom prst="rect">
            <a:avLst/>
          </a:prstGeom>
        </p:spPr>
      </p:pic>
      <p:pic>
        <p:nvPicPr>
          <p:cNvPr id="20" name="Grafik 19">
            <a:extLst>
              <a:ext uri="{FF2B5EF4-FFF2-40B4-BE49-F238E27FC236}">
                <a16:creationId xmlns:a16="http://schemas.microsoft.com/office/drawing/2014/main" id="{7BF7D258-2A36-49EE-89B0-56BCE8297F3C}"/>
              </a:ext>
            </a:extLst>
          </p:cNvPr>
          <p:cNvPicPr>
            <a:picLocks noChangeAspect="1"/>
          </p:cNvPicPr>
          <p:nvPr userDrawn="1"/>
        </p:nvPicPr>
        <p:blipFill>
          <a:blip r:embed="rId14"/>
          <a:stretch>
            <a:fillRect/>
          </a:stretch>
        </p:blipFill>
        <p:spPr>
          <a:xfrm>
            <a:off x="2819687" y="6027948"/>
            <a:ext cx="320218" cy="320465"/>
          </a:xfrm>
          <a:prstGeom prst="rect">
            <a:avLst/>
          </a:prstGeom>
        </p:spPr>
      </p:pic>
      <p:pic>
        <p:nvPicPr>
          <p:cNvPr id="22" name="Grafik 21">
            <a:extLst>
              <a:ext uri="{FF2B5EF4-FFF2-40B4-BE49-F238E27FC236}">
                <a16:creationId xmlns:a16="http://schemas.microsoft.com/office/drawing/2014/main" id="{8D3B46AA-023A-45A1-9826-A3DF89261023}"/>
              </a:ext>
            </a:extLst>
          </p:cNvPr>
          <p:cNvPicPr>
            <a:picLocks noChangeAspect="1"/>
          </p:cNvPicPr>
          <p:nvPr userDrawn="1"/>
        </p:nvPicPr>
        <p:blipFill>
          <a:blip r:embed="rId15"/>
          <a:stretch>
            <a:fillRect/>
          </a:stretch>
        </p:blipFill>
        <p:spPr>
          <a:xfrm>
            <a:off x="1126859" y="5873710"/>
            <a:ext cx="320218" cy="320465"/>
          </a:xfrm>
          <a:prstGeom prst="rect">
            <a:avLst/>
          </a:prstGeom>
        </p:spPr>
      </p:pic>
      <p:pic>
        <p:nvPicPr>
          <p:cNvPr id="23" name="Grafik 22">
            <a:extLst>
              <a:ext uri="{FF2B5EF4-FFF2-40B4-BE49-F238E27FC236}">
                <a16:creationId xmlns:a16="http://schemas.microsoft.com/office/drawing/2014/main" id="{D1045E25-8375-4585-9DA9-525D518C5A56}"/>
              </a:ext>
            </a:extLst>
          </p:cNvPr>
          <p:cNvPicPr>
            <a:picLocks noChangeAspect="1"/>
          </p:cNvPicPr>
          <p:nvPr userDrawn="1"/>
        </p:nvPicPr>
        <p:blipFill>
          <a:blip r:embed="rId16"/>
          <a:stretch>
            <a:fillRect/>
          </a:stretch>
        </p:blipFill>
        <p:spPr>
          <a:xfrm>
            <a:off x="3502207" y="1017525"/>
            <a:ext cx="451653" cy="452002"/>
          </a:xfrm>
          <a:prstGeom prst="rect">
            <a:avLst/>
          </a:prstGeom>
        </p:spPr>
      </p:pic>
      <p:sp>
        <p:nvSpPr>
          <p:cNvPr id="24" name="Rechteck 23">
            <a:extLst>
              <a:ext uri="{FF2B5EF4-FFF2-40B4-BE49-F238E27FC236}">
                <a16:creationId xmlns:a16="http://schemas.microsoft.com/office/drawing/2014/main" id="{176D2285-35CE-4337-AB08-E3C9C06958F1}"/>
              </a:ext>
            </a:extLst>
          </p:cNvPr>
          <p:cNvSpPr/>
          <p:nvPr userDrawn="1"/>
        </p:nvSpPr>
        <p:spPr>
          <a:xfrm>
            <a:off x="3926966" y="3144740"/>
            <a:ext cx="1164523" cy="669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a:extLst>
              <a:ext uri="{FF2B5EF4-FFF2-40B4-BE49-F238E27FC236}">
                <a16:creationId xmlns:a16="http://schemas.microsoft.com/office/drawing/2014/main" id="{F4C0F222-91A7-44ED-AB5D-DCC36A850EF9}"/>
              </a:ext>
            </a:extLst>
          </p:cNvPr>
          <p:cNvPicPr>
            <a:picLocks noChangeAspect="1"/>
          </p:cNvPicPr>
          <p:nvPr userDrawn="1"/>
        </p:nvPicPr>
        <p:blipFill>
          <a:blip r:embed="rId17"/>
          <a:stretch>
            <a:fillRect/>
          </a:stretch>
        </p:blipFill>
        <p:spPr>
          <a:xfrm>
            <a:off x="4231671" y="1885230"/>
            <a:ext cx="6538571" cy="2118438"/>
          </a:xfrm>
          <a:prstGeom prst="rect">
            <a:avLst/>
          </a:prstGeom>
        </p:spPr>
      </p:pic>
    </p:spTree>
    <p:extLst>
      <p:ext uri="{BB962C8B-B14F-4D97-AF65-F5344CB8AC3E}">
        <p14:creationId xmlns:p14="http://schemas.microsoft.com/office/powerpoint/2010/main" val="2348851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selement">
    <p:spTree>
      <p:nvGrpSpPr>
        <p:cNvPr id="1" name=""/>
        <p:cNvGrpSpPr/>
        <p:nvPr/>
      </p:nvGrpSpPr>
      <p:grpSpPr>
        <a:xfrm>
          <a:off x="0" y="0"/>
          <a:ext cx="0" cy="0"/>
          <a:chOff x="0" y="0"/>
          <a:chExt cx="0" cy="0"/>
        </a:xfrm>
      </p:grpSpPr>
      <p:sp>
        <p:nvSpPr>
          <p:cNvPr id="1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19" name="Rechteck 18"/>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0"/>
          </p:nvPr>
        </p:nvSpPr>
        <p:spPr>
          <a:xfrm>
            <a:off x="360000" y="1440000"/>
            <a:ext cx="11466000" cy="4896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525845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selement Grafik">
    <p:spTree>
      <p:nvGrpSpPr>
        <p:cNvPr id="1" name=""/>
        <p:cNvGrpSpPr/>
        <p:nvPr/>
      </p:nvGrpSpPr>
      <p:grpSpPr>
        <a:xfrm>
          <a:off x="0" y="0"/>
          <a:ext cx="0" cy="0"/>
          <a:chOff x="0" y="0"/>
          <a:chExt cx="0" cy="0"/>
        </a:xfrm>
      </p:grpSpPr>
      <p:sp>
        <p:nvSpPr>
          <p:cNvPr id="7"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3" name="Bildplatzhalter 2"/>
          <p:cNvSpPr>
            <a:spLocks noGrp="1"/>
          </p:cNvSpPr>
          <p:nvPr>
            <p:ph type="pic" sz="quarter" idx="10" hasCustomPrompt="1"/>
          </p:nvPr>
        </p:nvSpPr>
        <p:spPr>
          <a:xfrm>
            <a:off x="360000" y="1440000"/>
            <a:ext cx="11466000" cy="4896000"/>
          </a:xfrm>
        </p:spPr>
        <p:txBody>
          <a:bodyPr/>
          <a:lstStyle>
            <a:lvl1pPr marL="0" indent="0" algn="l">
              <a:buFont typeface="Arial"/>
              <a:buNone/>
              <a:defRPr sz="1400" baseline="0">
                <a:solidFill>
                  <a:srgbClr val="F5A748"/>
                </a:solidFill>
              </a:defRPr>
            </a:lvl1pPr>
          </a:lstStyle>
          <a:p>
            <a:r>
              <a:rPr lang="de-DE" dirty="0"/>
              <a:t>Grafik einfügen (31,85 x 13,6 cm)</a:t>
            </a:r>
          </a:p>
        </p:txBody>
      </p:sp>
    </p:spTree>
    <p:extLst>
      <p:ext uri="{BB962C8B-B14F-4D97-AF65-F5344CB8AC3E}">
        <p14:creationId xmlns:p14="http://schemas.microsoft.com/office/powerpoint/2010/main" val="397851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sfeld mit Grafikelement links">
    <p:spTree>
      <p:nvGrpSpPr>
        <p:cNvPr id="1" name=""/>
        <p:cNvGrpSpPr/>
        <p:nvPr/>
      </p:nvGrpSpPr>
      <p:grpSpPr>
        <a:xfrm>
          <a:off x="0" y="0"/>
          <a:ext cx="0" cy="0"/>
          <a:chOff x="0" y="0"/>
          <a:chExt cx="0" cy="0"/>
        </a:xfrm>
      </p:grpSpPr>
      <p:sp>
        <p:nvSpPr>
          <p:cNvPr id="9" name="Bildplatzhalter 8"/>
          <p:cNvSpPr>
            <a:spLocks noGrp="1"/>
          </p:cNvSpPr>
          <p:nvPr>
            <p:ph type="pic" sz="quarter" idx="14" hasCustomPrompt="1"/>
          </p:nvPr>
        </p:nvSpPr>
        <p:spPr>
          <a:xfrm>
            <a:off x="360000" y="1440000"/>
            <a:ext cx="3619500" cy="4896000"/>
          </a:xfrm>
          <a:ln>
            <a:noFill/>
          </a:ln>
        </p:spPr>
        <p:txBody>
          <a:bodyPr anchor="ctr" anchorCtr="0"/>
          <a:lstStyle>
            <a:lvl1pPr marL="0" indent="0" algn="ctr">
              <a:buFont typeface="Arial"/>
              <a:buNone/>
              <a:defRPr sz="1400">
                <a:solidFill>
                  <a:schemeClr val="bg2"/>
                </a:solidFill>
              </a:defRPr>
            </a:lvl1pPr>
          </a:lstStyle>
          <a:p>
            <a:r>
              <a:rPr lang="de-DE" dirty="0" err="1"/>
              <a:t>Testimonial</a:t>
            </a:r>
            <a:r>
              <a:rPr lang="de-DE" dirty="0"/>
              <a:t> durch Klicken auf Icon hinzufügen. Du findest das passende </a:t>
            </a:r>
            <a:r>
              <a:rPr lang="de-DE" dirty="0" err="1"/>
              <a:t>Testimonial</a:t>
            </a:r>
            <a:r>
              <a:rPr lang="de-DE" dirty="0"/>
              <a:t> im Ordner </a:t>
            </a:r>
            <a:r>
              <a:rPr lang="en-US" dirty="0"/>
              <a:t>„CC </a:t>
            </a:r>
            <a:r>
              <a:rPr lang="en-US" dirty="0" err="1"/>
              <a:t>Powerpoint</a:t>
            </a:r>
            <a:r>
              <a:rPr lang="en-US" dirty="0"/>
              <a:t> </a:t>
            </a:r>
            <a:r>
              <a:rPr lang="en-US" dirty="0" err="1"/>
              <a:t>Grafiken</a:t>
            </a:r>
            <a:r>
              <a:rPr lang="en-US" dirty="0"/>
              <a:t> -&gt; Testimonials -&gt; Left“.</a:t>
            </a:r>
          </a:p>
          <a:p>
            <a:endParaRPr lang="en-US" dirty="0"/>
          </a:p>
          <a:p>
            <a:endParaRPr lang="en-US" dirty="0"/>
          </a:p>
          <a:p>
            <a:endParaRPr lang="en-US" dirty="0"/>
          </a:p>
          <a:p>
            <a:endParaRPr lang="de-DE" dirty="0"/>
          </a:p>
        </p:txBody>
      </p:sp>
      <p:sp>
        <p:nvSpPr>
          <p:cNvPr id="11"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15" name="Textplatzhalter 2"/>
          <p:cNvSpPr>
            <a:spLocks noGrp="1"/>
          </p:cNvSpPr>
          <p:nvPr>
            <p:ph idx="1"/>
          </p:nvPr>
        </p:nvSpPr>
        <p:spPr>
          <a:xfrm>
            <a:off x="4191000" y="1440000"/>
            <a:ext cx="7635000" cy="4896000"/>
          </a:xfrm>
          <a:prstGeom prst="rect">
            <a:avLst/>
          </a:prstGeom>
          <a:noFill/>
          <a:ln w="12700">
            <a:noFill/>
            <a:miter lim="800000"/>
          </a:ln>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756346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nhaltsfeld mit Grafikelement links">
    <p:spTree>
      <p:nvGrpSpPr>
        <p:cNvPr id="1" name=""/>
        <p:cNvGrpSpPr/>
        <p:nvPr/>
      </p:nvGrpSpPr>
      <p:grpSpPr>
        <a:xfrm>
          <a:off x="0" y="0"/>
          <a:ext cx="0" cy="0"/>
          <a:chOff x="0" y="0"/>
          <a:chExt cx="0" cy="0"/>
        </a:xfrm>
      </p:grpSpPr>
      <p:cxnSp>
        <p:nvCxnSpPr>
          <p:cNvPr id="6" name="Gerade Verbindung 41"/>
          <p:cNvCxnSpPr/>
          <p:nvPr userDrawn="1"/>
        </p:nvCxnSpPr>
        <p:spPr bwMode="auto">
          <a:xfrm flipH="1">
            <a:off x="3169710" y="5613282"/>
            <a:ext cx="42015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Gerade Verbindung 42"/>
          <p:cNvCxnSpPr/>
          <p:nvPr userDrawn="1"/>
        </p:nvCxnSpPr>
        <p:spPr bwMode="auto">
          <a:xfrm flipH="1">
            <a:off x="7289800" y="5613282"/>
            <a:ext cx="17610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Gerade Verbindung 43"/>
          <p:cNvCxnSpPr/>
          <p:nvPr userDrawn="1"/>
        </p:nvCxnSpPr>
        <p:spPr bwMode="auto">
          <a:xfrm flipH="1">
            <a:off x="8627533" y="3251082"/>
            <a:ext cx="42333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44"/>
          <p:cNvCxnSpPr/>
          <p:nvPr userDrawn="1"/>
        </p:nvCxnSpPr>
        <p:spPr bwMode="auto">
          <a:xfrm flipH="1">
            <a:off x="3169711" y="3251082"/>
            <a:ext cx="5217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Bild 58" descr="Kreise_3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7979" y="1447801"/>
            <a:ext cx="4925568" cy="4898136"/>
          </a:xfrm>
          <a:prstGeom prst="rect">
            <a:avLst/>
          </a:prstGeom>
        </p:spPr>
      </p:pic>
      <p:sp>
        <p:nvSpPr>
          <p:cNvPr id="13" name="Rechteck 12"/>
          <p:cNvSpPr/>
          <p:nvPr userDrawn="1"/>
        </p:nvSpPr>
        <p:spPr>
          <a:xfrm>
            <a:off x="358775"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p:txBody>
      </p:sp>
      <p:sp>
        <p:nvSpPr>
          <p:cNvPr id="16" name="Rechteck 15"/>
          <p:cNvSpPr/>
          <p:nvPr userDrawn="1"/>
        </p:nvSpPr>
        <p:spPr>
          <a:xfrm>
            <a:off x="358775" y="5018813"/>
            <a:ext cx="2700000" cy="1059672"/>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br>
              <a:rPr lang="de-DE" sz="1400" noProof="1">
                <a:solidFill>
                  <a:schemeClr val="tx1"/>
                </a:solidFill>
                <a:latin typeface="Calibri Light"/>
                <a:cs typeface="Calibri Light"/>
              </a:rPr>
            </a:br>
            <a:endParaRPr lang="de-DE" sz="1400" noProof="1">
              <a:solidFill>
                <a:schemeClr val="tx1"/>
              </a:solidFill>
              <a:latin typeface="Calibri Light"/>
              <a:cs typeface="Calibri Light"/>
            </a:endParaRPr>
          </a:p>
        </p:txBody>
      </p:sp>
      <p:sp>
        <p:nvSpPr>
          <p:cNvPr id="17" name="Rechteck 16"/>
          <p:cNvSpPr/>
          <p:nvPr userDrawn="1"/>
        </p:nvSpPr>
        <p:spPr>
          <a:xfrm>
            <a:off x="9123700"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8" name="Rechteck 17"/>
          <p:cNvSpPr/>
          <p:nvPr userDrawn="1"/>
        </p:nvSpPr>
        <p:spPr>
          <a:xfrm>
            <a:off x="9123700" y="50188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9" name="Textplatzhalter 8"/>
          <p:cNvSpPr>
            <a:spLocks noGrp="1"/>
          </p:cNvSpPr>
          <p:nvPr>
            <p:ph type="body" sz="quarter" idx="15" hasCustomPrompt="1"/>
          </p:nvPr>
        </p:nvSpPr>
        <p:spPr>
          <a:xfrm>
            <a:off x="6050273" y="300146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0" name="Textplatzhalter 8"/>
          <p:cNvSpPr>
            <a:spLocks noGrp="1"/>
          </p:cNvSpPr>
          <p:nvPr>
            <p:ph type="body" sz="quarter" idx="16" hasCustomPrompt="1"/>
          </p:nvPr>
        </p:nvSpPr>
        <p:spPr>
          <a:xfrm>
            <a:off x="9306000"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1" name="Textplatzhalter 8"/>
          <p:cNvSpPr>
            <a:spLocks noGrp="1"/>
          </p:cNvSpPr>
          <p:nvPr>
            <p:ph type="body" sz="quarter" idx="17" hasCustomPrompt="1"/>
          </p:nvPr>
        </p:nvSpPr>
        <p:spPr>
          <a:xfrm>
            <a:off x="9305999"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2" name="Textplatzhalter 8"/>
          <p:cNvSpPr>
            <a:spLocks noGrp="1"/>
          </p:cNvSpPr>
          <p:nvPr>
            <p:ph type="body" sz="quarter" idx="18" hasCustomPrompt="1"/>
          </p:nvPr>
        </p:nvSpPr>
        <p:spPr>
          <a:xfrm>
            <a:off x="515842"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3" name="Textplatzhalter 8"/>
          <p:cNvSpPr>
            <a:spLocks noGrp="1"/>
          </p:cNvSpPr>
          <p:nvPr>
            <p:ph type="body" sz="quarter" idx="19" hasCustomPrompt="1"/>
          </p:nvPr>
        </p:nvSpPr>
        <p:spPr>
          <a:xfrm>
            <a:off x="515842"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4" name="Textplatzhalter 8"/>
          <p:cNvSpPr>
            <a:spLocks noGrp="1"/>
          </p:cNvSpPr>
          <p:nvPr>
            <p:ph type="body" sz="quarter" idx="20" hasCustomPrompt="1"/>
          </p:nvPr>
        </p:nvSpPr>
        <p:spPr>
          <a:xfrm>
            <a:off x="3825233" y="346486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a:t>
            </a:r>
          </a:p>
          <a:p>
            <a:pPr lvl="0"/>
            <a:r>
              <a:rPr lang="de-DE" dirty="0"/>
              <a:t>ergänzen.</a:t>
            </a:r>
          </a:p>
        </p:txBody>
      </p:sp>
      <p:sp>
        <p:nvSpPr>
          <p:cNvPr id="25" name="Textplatzhalter 8"/>
          <p:cNvSpPr>
            <a:spLocks noGrp="1"/>
          </p:cNvSpPr>
          <p:nvPr>
            <p:ph type="body" sz="quarter" idx="21" hasCustomPrompt="1"/>
          </p:nvPr>
        </p:nvSpPr>
        <p:spPr>
          <a:xfrm>
            <a:off x="3825232" y="511664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6" name="Textplatzhalter 8"/>
          <p:cNvSpPr>
            <a:spLocks noGrp="1"/>
          </p:cNvSpPr>
          <p:nvPr>
            <p:ph type="body" sz="quarter" idx="22" hasCustomPrompt="1"/>
          </p:nvPr>
        </p:nvSpPr>
        <p:spPr>
          <a:xfrm>
            <a:off x="5965529" y="5318811"/>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a:t>
            </a:r>
          </a:p>
          <a:p>
            <a:pPr lvl="0"/>
            <a:r>
              <a:rPr lang="de-DE" dirty="0"/>
              <a:t>ergänzen.</a:t>
            </a:r>
          </a:p>
        </p:txBody>
      </p:sp>
      <p:sp>
        <p:nvSpPr>
          <p:cNvPr id="27" name="Titel 1"/>
          <p:cNvSpPr>
            <a:spLocks noGrp="1"/>
          </p:cNvSpPr>
          <p:nvPr>
            <p:ph type="title"/>
          </p:nvPr>
        </p:nvSpPr>
        <p:spPr>
          <a:xfrm>
            <a:off x="360000" y="360000"/>
            <a:ext cx="11466000" cy="792000"/>
          </a:xfrm>
        </p:spPr>
        <p:txBody>
          <a:bodyPr/>
          <a:lstStyle/>
          <a:p>
            <a:r>
              <a:rPr lang="de-DE" dirty="0"/>
              <a:t>Titelmasterformat durch Klicken bearbeiten</a:t>
            </a:r>
          </a:p>
        </p:txBody>
      </p:sp>
    </p:spTree>
    <p:extLst>
      <p:ext uri="{BB962C8B-B14F-4D97-AF65-F5344CB8AC3E}">
        <p14:creationId xmlns:p14="http://schemas.microsoft.com/office/powerpoint/2010/main" val="2241444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nhaltsfeld mit Grafikelement links">
    <p:spTree>
      <p:nvGrpSpPr>
        <p:cNvPr id="1" name=""/>
        <p:cNvGrpSpPr/>
        <p:nvPr/>
      </p:nvGrpSpPr>
      <p:grpSpPr>
        <a:xfrm>
          <a:off x="0" y="0"/>
          <a:ext cx="0" cy="0"/>
          <a:chOff x="0" y="0"/>
          <a:chExt cx="0" cy="0"/>
        </a:xfrm>
      </p:grpSpPr>
      <p:sp>
        <p:nvSpPr>
          <p:cNvPr id="28" name="Titel 1"/>
          <p:cNvSpPr>
            <a:spLocks noGrp="1"/>
          </p:cNvSpPr>
          <p:nvPr>
            <p:ph type="title"/>
          </p:nvPr>
        </p:nvSpPr>
        <p:spPr>
          <a:xfrm>
            <a:off x="360000" y="360000"/>
            <a:ext cx="11466000" cy="792000"/>
          </a:xfrm>
        </p:spPr>
        <p:txBody>
          <a:bodyPr/>
          <a:lstStyle/>
          <a:p>
            <a:r>
              <a:rPr lang="de-DE"/>
              <a:t>Titelmasterformat durch Klicken bearbeiten</a:t>
            </a:r>
          </a:p>
        </p:txBody>
      </p:sp>
      <p:pic>
        <p:nvPicPr>
          <p:cNvPr id="29" name="Bild 6" descr="Kreise_1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9000" y="1450277"/>
            <a:ext cx="7872984" cy="4898136"/>
          </a:xfrm>
          <a:prstGeom prst="rect">
            <a:avLst/>
          </a:prstGeom>
        </p:spPr>
      </p:pic>
      <p:sp>
        <p:nvSpPr>
          <p:cNvPr id="30" name="Textplatzhalter 8"/>
          <p:cNvSpPr>
            <a:spLocks noGrp="1"/>
          </p:cNvSpPr>
          <p:nvPr>
            <p:ph type="body" sz="quarter" idx="15" hasCustomPrompt="1"/>
          </p:nvPr>
        </p:nvSpPr>
        <p:spPr>
          <a:xfrm>
            <a:off x="2825609" y="3785799"/>
            <a:ext cx="1688073"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1" name="Textplatzhalter 8"/>
          <p:cNvSpPr>
            <a:spLocks noGrp="1"/>
          </p:cNvSpPr>
          <p:nvPr>
            <p:ph type="body" sz="quarter" idx="16" hasCustomPrompt="1"/>
          </p:nvPr>
        </p:nvSpPr>
        <p:spPr>
          <a:xfrm>
            <a:off x="7663746" y="3785799"/>
            <a:ext cx="1737949"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Tree>
    <p:extLst>
      <p:ext uri="{BB962C8B-B14F-4D97-AF65-F5344CB8AC3E}">
        <p14:creationId xmlns:p14="http://schemas.microsoft.com/office/powerpoint/2010/main" val="3680347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nhaltsfeld mit Grafikelement links">
    <p:spTree>
      <p:nvGrpSpPr>
        <p:cNvPr id="1" name=""/>
        <p:cNvGrpSpPr/>
        <p:nvPr/>
      </p:nvGrpSpPr>
      <p:grpSpPr>
        <a:xfrm>
          <a:off x="0" y="0"/>
          <a:ext cx="0" cy="0"/>
          <a:chOff x="0" y="0"/>
          <a:chExt cx="0" cy="0"/>
        </a:xfrm>
      </p:grpSpPr>
      <p:sp>
        <p:nvSpPr>
          <p:cNvPr id="22" name="Titel 1"/>
          <p:cNvSpPr>
            <a:spLocks noGrp="1"/>
          </p:cNvSpPr>
          <p:nvPr>
            <p:ph type="title"/>
          </p:nvPr>
        </p:nvSpPr>
        <p:spPr>
          <a:xfrm>
            <a:off x="360000" y="360000"/>
            <a:ext cx="11466000" cy="792000"/>
          </a:xfrm>
        </p:spPr>
        <p:txBody>
          <a:bodyPr/>
          <a:lstStyle/>
          <a:p>
            <a:r>
              <a:rPr lang="de-DE"/>
              <a:t>Titelmasterformat durch Klicken bearbeiten</a:t>
            </a:r>
          </a:p>
        </p:txBody>
      </p:sp>
      <p:sp>
        <p:nvSpPr>
          <p:cNvPr id="24" name="Ellipse 23"/>
          <p:cNvSpPr/>
          <p:nvPr userDrawn="1"/>
        </p:nvSpPr>
        <p:spPr>
          <a:xfrm>
            <a:off x="4861008" y="3529114"/>
            <a:ext cx="1331561" cy="1307055"/>
          </a:xfrm>
          <a:prstGeom prst="ellipse">
            <a:avLst/>
          </a:prstGeom>
          <a:solidFill>
            <a:schemeClr val="accent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5" name="Grafik 24"/>
          <p:cNvPicPr>
            <a:picLocks noChangeAspect="1"/>
          </p:cNvPicPr>
          <p:nvPr userDrawn="1"/>
        </p:nvPicPr>
        <p:blipFill rotWithShape="1">
          <a:blip r:embed="rId2"/>
          <a:srcRect t="1" b="39535"/>
          <a:stretch/>
        </p:blipFill>
        <p:spPr>
          <a:xfrm>
            <a:off x="3707176" y="3826262"/>
            <a:ext cx="3639223" cy="720000"/>
          </a:xfrm>
          <a:prstGeom prst="rect">
            <a:avLst/>
          </a:prstGeom>
        </p:spPr>
      </p:pic>
      <p:cxnSp>
        <p:nvCxnSpPr>
          <p:cNvPr id="26" name="Gerader Verbinder 25"/>
          <p:cNvCxnSpPr>
            <a:cxnSpLocks/>
          </p:cNvCxnSpPr>
          <p:nvPr userDrawn="1"/>
        </p:nvCxnSpPr>
        <p:spPr>
          <a:xfrm>
            <a:off x="3812174" y="1972059"/>
            <a:ext cx="1226261" cy="1516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p:cNvCxnSpPr>
            <a:cxnSpLocks/>
          </p:cNvCxnSpPr>
          <p:nvPr userDrawn="1"/>
        </p:nvCxnSpPr>
        <p:spPr>
          <a:xfrm>
            <a:off x="6186380" y="4714083"/>
            <a:ext cx="2001858" cy="105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Gerader Verbinder 31"/>
          <p:cNvCxnSpPr>
            <a:cxnSpLocks/>
          </p:cNvCxnSpPr>
          <p:nvPr userDrawn="1"/>
        </p:nvCxnSpPr>
        <p:spPr>
          <a:xfrm flipH="1">
            <a:off x="6296688" y="3690193"/>
            <a:ext cx="1709885" cy="308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Gerader Verbinder 32"/>
          <p:cNvCxnSpPr>
            <a:cxnSpLocks/>
          </p:cNvCxnSpPr>
          <p:nvPr userDrawn="1"/>
        </p:nvCxnSpPr>
        <p:spPr>
          <a:xfrm>
            <a:off x="3637124" y="3158419"/>
            <a:ext cx="1155468" cy="549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r Verbinder 33"/>
          <p:cNvCxnSpPr>
            <a:cxnSpLocks/>
          </p:cNvCxnSpPr>
          <p:nvPr userDrawn="1"/>
        </p:nvCxnSpPr>
        <p:spPr>
          <a:xfrm flipH="1">
            <a:off x="5909320" y="1810288"/>
            <a:ext cx="1369581" cy="157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Gerader Verbinder 34"/>
          <p:cNvCxnSpPr>
            <a:cxnSpLocks/>
          </p:cNvCxnSpPr>
          <p:nvPr userDrawn="1"/>
        </p:nvCxnSpPr>
        <p:spPr>
          <a:xfrm flipH="1">
            <a:off x="5475896" y="2629028"/>
            <a:ext cx="10322" cy="721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Gerader Verbinder 35"/>
          <p:cNvCxnSpPr>
            <a:cxnSpLocks/>
          </p:cNvCxnSpPr>
          <p:nvPr userDrawn="1"/>
        </p:nvCxnSpPr>
        <p:spPr>
          <a:xfrm flipH="1">
            <a:off x="6192265" y="2999406"/>
            <a:ext cx="860976" cy="67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a:cxnSpLocks/>
          </p:cNvCxnSpPr>
          <p:nvPr userDrawn="1"/>
        </p:nvCxnSpPr>
        <p:spPr>
          <a:xfrm>
            <a:off x="4074102" y="3924717"/>
            <a:ext cx="682055"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Gerader Verbinder 37"/>
          <p:cNvCxnSpPr>
            <a:cxnSpLocks/>
          </p:cNvCxnSpPr>
          <p:nvPr userDrawn="1"/>
        </p:nvCxnSpPr>
        <p:spPr>
          <a:xfrm flipV="1">
            <a:off x="3425328" y="4397877"/>
            <a:ext cx="1330829" cy="307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a:cxnSpLocks/>
          </p:cNvCxnSpPr>
          <p:nvPr userDrawn="1"/>
        </p:nvCxnSpPr>
        <p:spPr>
          <a:xfrm flipH="1" flipV="1">
            <a:off x="5830926" y="4945517"/>
            <a:ext cx="355455" cy="49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r Verbinder 39"/>
          <p:cNvCxnSpPr>
            <a:cxnSpLocks/>
          </p:cNvCxnSpPr>
          <p:nvPr userDrawn="1"/>
        </p:nvCxnSpPr>
        <p:spPr>
          <a:xfrm>
            <a:off x="6297420" y="4274189"/>
            <a:ext cx="1153830" cy="288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261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nhaltsfeld mit Grafikelement links">
    <p:spTree>
      <p:nvGrpSpPr>
        <p:cNvPr id="1" name=""/>
        <p:cNvGrpSpPr/>
        <p:nvPr/>
      </p:nvGrpSpPr>
      <p:grpSpPr>
        <a:xfrm>
          <a:off x="0" y="0"/>
          <a:ext cx="0" cy="0"/>
          <a:chOff x="0" y="0"/>
          <a:chExt cx="0" cy="0"/>
        </a:xfrm>
      </p:grpSpPr>
      <p:sp>
        <p:nvSpPr>
          <p:cNvPr id="7" name="Titel 1"/>
          <p:cNvSpPr>
            <a:spLocks noGrp="1"/>
          </p:cNvSpPr>
          <p:nvPr>
            <p:ph type="title"/>
          </p:nvPr>
        </p:nvSpPr>
        <p:spPr>
          <a:xfrm>
            <a:off x="360000" y="360000"/>
            <a:ext cx="11466000" cy="792000"/>
          </a:xfrm>
        </p:spPr>
        <p:txBody>
          <a:bodyPr/>
          <a:lstStyle/>
          <a:p>
            <a:r>
              <a:rPr lang="de-DE"/>
              <a:t>Titelmasterformat durch Klicken bearbeiten</a:t>
            </a:r>
          </a:p>
        </p:txBody>
      </p:sp>
      <p:sp>
        <p:nvSpPr>
          <p:cNvPr id="8" name="Ecken des Rechtecks auf der gleichen Seite abrunden 24"/>
          <p:cNvSpPr/>
          <p:nvPr userDrawn="1"/>
        </p:nvSpPr>
        <p:spPr bwMode="auto">
          <a:xfrm>
            <a:off x="358775" y="4399438"/>
            <a:ext cx="11464925"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defTabSz="801688" eaLnBrk="0" hangingPunct="0"/>
            <a:endParaRPr lang="de-DE" sz="1200" noProof="1">
              <a:solidFill>
                <a:srgbClr val="04276E"/>
              </a:solidFill>
              <a:latin typeface="Calibri Light"/>
              <a:cs typeface="Calibri Light"/>
            </a:endParaRPr>
          </a:p>
        </p:txBody>
      </p:sp>
      <p:sp>
        <p:nvSpPr>
          <p:cNvPr id="9" name="Rechteck 8"/>
          <p:cNvSpPr/>
          <p:nvPr userDrawn="1"/>
        </p:nvSpPr>
        <p:spPr>
          <a:xfrm>
            <a:off x="3587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endParaRPr lang="de-DE" sz="1200" noProof="1">
              <a:solidFill>
                <a:schemeClr val="tx1"/>
              </a:solidFill>
              <a:latin typeface="Calibri Light"/>
              <a:cs typeface="Calibri Light"/>
            </a:endParaRPr>
          </a:p>
        </p:txBody>
      </p:sp>
      <p:sp>
        <p:nvSpPr>
          <p:cNvPr id="10" name="Ecken des Rechtecks auf der gleichen Seite abrunden 26"/>
          <p:cNvSpPr/>
          <p:nvPr userDrawn="1"/>
        </p:nvSpPr>
        <p:spPr bwMode="auto">
          <a:xfrm>
            <a:off x="358775" y="2646838"/>
            <a:ext cx="1720850"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dirty="0">
              <a:ln>
                <a:noFill/>
              </a:ln>
              <a:solidFill>
                <a:schemeClr val="accent6"/>
              </a:solidFill>
              <a:effectLst/>
              <a:latin typeface="Calibri Light"/>
              <a:cs typeface="Calibri Light"/>
            </a:endParaRPr>
          </a:p>
        </p:txBody>
      </p:sp>
      <p:cxnSp>
        <p:nvCxnSpPr>
          <p:cNvPr id="11" name="Gerade Verbindung 36"/>
          <p:cNvCxnSpPr>
            <a:stCxn id="16" idx="2"/>
            <a:endCxn id="10" idx="0"/>
          </p:cNvCxnSpPr>
          <p:nvPr userDrawn="1"/>
        </p:nvCxnSpPr>
        <p:spPr bwMode="auto">
          <a:xfrm flipH="1">
            <a:off x="2079625" y="2856944"/>
            <a:ext cx="802322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 name="Gruppierung 37"/>
          <p:cNvGrpSpPr/>
          <p:nvPr userDrawn="1"/>
        </p:nvGrpSpPr>
        <p:grpSpPr>
          <a:xfrm rot="5400000">
            <a:off x="11411393" y="4553160"/>
            <a:ext cx="244197" cy="123683"/>
            <a:chOff x="4648201" y="2038350"/>
            <a:chExt cx="383204" cy="194088"/>
          </a:xfrm>
        </p:grpSpPr>
        <p:cxnSp>
          <p:nvCxnSpPr>
            <p:cNvPr id="13" name="Gerade Verbindung 38"/>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39"/>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Ecken des Rechtecks auf der gleichen Seite abrunden 40"/>
          <p:cNvSpPr/>
          <p:nvPr userDrawn="1"/>
        </p:nvSpPr>
        <p:spPr bwMode="auto">
          <a:xfrm>
            <a:off x="10102850" y="2646838"/>
            <a:ext cx="1720850" cy="420212"/>
          </a:xfrm>
          <a:prstGeom prst="round2SameRect">
            <a:avLst>
              <a:gd name="adj1" fmla="val 5641"/>
              <a:gd name="adj2" fmla="val 0"/>
            </a:avLst>
          </a:prstGeom>
          <a:solidFill>
            <a:schemeClr val="accent6"/>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dirty="0">
              <a:ln>
                <a:noFill/>
              </a:ln>
              <a:solidFill>
                <a:schemeClr val="bg1"/>
              </a:solidFill>
              <a:effectLst/>
              <a:latin typeface="Calibri Light"/>
              <a:cs typeface="Calibri Light"/>
            </a:endParaRPr>
          </a:p>
        </p:txBody>
      </p:sp>
      <p:sp>
        <p:nvSpPr>
          <p:cNvPr id="17" name="Ecken des Rechtecks auf der gleichen Seite abrunden 92"/>
          <p:cNvSpPr/>
          <p:nvPr userDrawn="1"/>
        </p:nvSpPr>
        <p:spPr bwMode="auto">
          <a:xfrm>
            <a:off x="2307590" y="2646838"/>
            <a:ext cx="1720850" cy="420212"/>
          </a:xfrm>
          <a:prstGeom prst="round2SameRect">
            <a:avLst>
              <a:gd name="adj1" fmla="val 11685"/>
              <a:gd name="adj2" fmla="val 0"/>
            </a:avLst>
          </a:prstGeom>
          <a:solidFill>
            <a:schemeClr val="bg2">
              <a:lumMod val="20000"/>
              <a:lumOff val="8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sp>
        <p:nvSpPr>
          <p:cNvPr id="18" name="Ecken des Rechtecks auf der gleichen Seite abrunden 93"/>
          <p:cNvSpPr/>
          <p:nvPr userDrawn="1"/>
        </p:nvSpPr>
        <p:spPr bwMode="auto">
          <a:xfrm>
            <a:off x="4256405" y="2646838"/>
            <a:ext cx="1720850" cy="420212"/>
          </a:xfrm>
          <a:prstGeom prst="round2SameRect">
            <a:avLst>
              <a:gd name="adj1" fmla="val 11685"/>
              <a:gd name="adj2" fmla="val 0"/>
            </a:avLst>
          </a:prstGeom>
          <a:solidFill>
            <a:schemeClr val="bg2">
              <a:lumMod val="40000"/>
              <a:lumOff val="6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sp>
        <p:nvSpPr>
          <p:cNvPr id="19" name="Ecken des Rechtecks auf der gleichen Seite abrunden 94"/>
          <p:cNvSpPr/>
          <p:nvPr userDrawn="1"/>
        </p:nvSpPr>
        <p:spPr bwMode="auto">
          <a:xfrm>
            <a:off x="6205220" y="2646838"/>
            <a:ext cx="1720850" cy="420212"/>
          </a:xfrm>
          <a:prstGeom prst="round2SameRect">
            <a:avLst>
              <a:gd name="adj1" fmla="val 11685"/>
              <a:gd name="adj2" fmla="val 0"/>
            </a:avLst>
          </a:prstGeom>
          <a:solidFill>
            <a:schemeClr val="bg2">
              <a:lumMod val="60000"/>
              <a:lumOff val="4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sp>
        <p:nvSpPr>
          <p:cNvPr id="20" name="Ecken des Rechtecks auf der gleichen Seite abrunden 95"/>
          <p:cNvSpPr/>
          <p:nvPr userDrawn="1"/>
        </p:nvSpPr>
        <p:spPr bwMode="auto">
          <a:xfrm>
            <a:off x="8154035" y="2646838"/>
            <a:ext cx="1720850" cy="420212"/>
          </a:xfrm>
          <a:prstGeom prst="round2SameRect">
            <a:avLst>
              <a:gd name="adj1" fmla="val 11685"/>
              <a:gd name="adj2" fmla="val 0"/>
            </a:avLst>
          </a:prstGeom>
          <a:solidFill>
            <a:schemeClr val="bg2"/>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grpSp>
        <p:nvGrpSpPr>
          <p:cNvPr id="21" name="Gruppierung 96"/>
          <p:cNvGrpSpPr/>
          <p:nvPr userDrawn="1"/>
        </p:nvGrpSpPr>
        <p:grpSpPr>
          <a:xfrm rot="5400000">
            <a:off x="554667" y="4553160"/>
            <a:ext cx="244197" cy="123683"/>
            <a:chOff x="4648201" y="2038350"/>
            <a:chExt cx="383204" cy="194088"/>
          </a:xfrm>
        </p:grpSpPr>
        <p:cxnSp>
          <p:nvCxnSpPr>
            <p:cNvPr id="22" name="Gerade Verbindung 97"/>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98"/>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 name="Rechteck 23"/>
          <p:cNvSpPr/>
          <p:nvPr userDrawn="1"/>
        </p:nvSpPr>
        <p:spPr>
          <a:xfrm>
            <a:off x="23076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25" name="Rechteck 24"/>
          <p:cNvSpPr/>
          <p:nvPr userDrawn="1"/>
        </p:nvSpPr>
        <p:spPr>
          <a:xfrm>
            <a:off x="425642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26" name="Rechteck 25"/>
          <p:cNvSpPr/>
          <p:nvPr userDrawn="1"/>
        </p:nvSpPr>
        <p:spPr>
          <a:xfrm>
            <a:off x="620525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27" name="Rechteck 26"/>
          <p:cNvSpPr/>
          <p:nvPr userDrawn="1"/>
        </p:nvSpPr>
        <p:spPr>
          <a:xfrm>
            <a:off x="81540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32" name="Rechteck 31"/>
          <p:cNvSpPr/>
          <p:nvPr userDrawn="1"/>
        </p:nvSpPr>
        <p:spPr>
          <a:xfrm>
            <a:off x="101029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33" name="Textplatzhalter 8"/>
          <p:cNvSpPr>
            <a:spLocks noGrp="1"/>
          </p:cNvSpPr>
          <p:nvPr>
            <p:ph type="body" sz="quarter" idx="21" hasCustomPrompt="1"/>
          </p:nvPr>
        </p:nvSpPr>
        <p:spPr>
          <a:xfrm>
            <a:off x="6302103"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4" name="Textplatzhalter 8"/>
          <p:cNvSpPr>
            <a:spLocks noGrp="1"/>
          </p:cNvSpPr>
          <p:nvPr>
            <p:ph type="body" sz="quarter" idx="22" hasCustomPrompt="1"/>
          </p:nvPr>
        </p:nvSpPr>
        <p:spPr>
          <a:xfrm>
            <a:off x="455658" y="26468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5" name="Textplatzhalter 8"/>
          <p:cNvSpPr>
            <a:spLocks noGrp="1"/>
          </p:cNvSpPr>
          <p:nvPr>
            <p:ph type="body" sz="quarter" idx="23" hasCustomPrompt="1"/>
          </p:nvPr>
        </p:nvSpPr>
        <p:spPr>
          <a:xfrm>
            <a:off x="2421572"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6" name="Textplatzhalter 8"/>
          <p:cNvSpPr>
            <a:spLocks noGrp="1"/>
          </p:cNvSpPr>
          <p:nvPr>
            <p:ph type="body" sz="quarter" idx="24" hasCustomPrompt="1"/>
          </p:nvPr>
        </p:nvSpPr>
        <p:spPr>
          <a:xfrm>
            <a:off x="4370387" y="2631055"/>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7" name="Textplatzhalter 8"/>
          <p:cNvSpPr>
            <a:spLocks noGrp="1"/>
          </p:cNvSpPr>
          <p:nvPr>
            <p:ph type="body" sz="quarter" idx="25" hasCustomPrompt="1"/>
          </p:nvPr>
        </p:nvSpPr>
        <p:spPr>
          <a:xfrm>
            <a:off x="8268017" y="2645720"/>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8" name="Textplatzhalter 8"/>
          <p:cNvSpPr>
            <a:spLocks noGrp="1"/>
          </p:cNvSpPr>
          <p:nvPr>
            <p:ph type="body" sz="quarter" idx="26" hasCustomPrompt="1"/>
          </p:nvPr>
        </p:nvSpPr>
        <p:spPr>
          <a:xfrm>
            <a:off x="4737666" y="43994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9" name="Textplatzhalter 8"/>
          <p:cNvSpPr>
            <a:spLocks noGrp="1"/>
          </p:cNvSpPr>
          <p:nvPr>
            <p:ph type="body" sz="quarter" idx="27" hasCustomPrompt="1"/>
          </p:nvPr>
        </p:nvSpPr>
        <p:spPr>
          <a:xfrm>
            <a:off x="10233931" y="265642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0" name="Textplatzhalter 8"/>
          <p:cNvSpPr>
            <a:spLocks noGrp="1"/>
          </p:cNvSpPr>
          <p:nvPr>
            <p:ph type="body" sz="quarter" idx="28" hasCustomPrompt="1"/>
          </p:nvPr>
        </p:nvSpPr>
        <p:spPr>
          <a:xfrm>
            <a:off x="455638"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1" name="Textplatzhalter 8"/>
          <p:cNvSpPr>
            <a:spLocks noGrp="1"/>
          </p:cNvSpPr>
          <p:nvPr>
            <p:ph type="body" sz="quarter" idx="29" hasCustomPrompt="1"/>
          </p:nvPr>
        </p:nvSpPr>
        <p:spPr>
          <a:xfrm>
            <a:off x="242157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2" name="Textplatzhalter 8"/>
          <p:cNvSpPr>
            <a:spLocks noGrp="1"/>
          </p:cNvSpPr>
          <p:nvPr>
            <p:ph type="body" sz="quarter" idx="30" hasCustomPrompt="1"/>
          </p:nvPr>
        </p:nvSpPr>
        <p:spPr>
          <a:xfrm>
            <a:off x="4370386"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3" name="Textplatzhalter 8"/>
          <p:cNvSpPr>
            <a:spLocks noGrp="1"/>
          </p:cNvSpPr>
          <p:nvPr>
            <p:ph type="body" sz="quarter" idx="31" hasCustomPrompt="1"/>
          </p:nvPr>
        </p:nvSpPr>
        <p:spPr>
          <a:xfrm>
            <a:off x="630210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4" name="Textplatzhalter 8"/>
          <p:cNvSpPr>
            <a:spLocks noGrp="1"/>
          </p:cNvSpPr>
          <p:nvPr>
            <p:ph type="body" sz="quarter" idx="32" hasCustomPrompt="1"/>
          </p:nvPr>
        </p:nvSpPr>
        <p:spPr>
          <a:xfrm>
            <a:off x="8268017"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5" name="Textplatzhalter 8"/>
          <p:cNvSpPr>
            <a:spLocks noGrp="1"/>
          </p:cNvSpPr>
          <p:nvPr>
            <p:ph type="body" sz="quarter" idx="33" hasCustomPrompt="1"/>
          </p:nvPr>
        </p:nvSpPr>
        <p:spPr>
          <a:xfrm>
            <a:off x="10233930"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Tree>
    <p:extLst>
      <p:ext uri="{BB962C8B-B14F-4D97-AF65-F5344CB8AC3E}">
        <p14:creationId xmlns:p14="http://schemas.microsoft.com/office/powerpoint/2010/main" val="2526340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rtner-/Referenzübersicht">
    <p:spTree>
      <p:nvGrpSpPr>
        <p:cNvPr id="1" name=""/>
        <p:cNvGrpSpPr/>
        <p:nvPr/>
      </p:nvGrpSpPr>
      <p:grpSpPr>
        <a:xfrm>
          <a:off x="0" y="0"/>
          <a:ext cx="0" cy="0"/>
          <a:chOff x="0" y="0"/>
          <a:chExt cx="0" cy="0"/>
        </a:xfrm>
      </p:grpSpPr>
      <p:sp>
        <p:nvSpPr>
          <p:cNvPr id="12" name="Textplatzhalter 8"/>
          <p:cNvSpPr>
            <a:spLocks noGrp="1"/>
          </p:cNvSpPr>
          <p:nvPr>
            <p:ph type="body" sz="quarter" idx="15" hasCustomPrompt="1"/>
          </p:nvPr>
        </p:nvSpPr>
        <p:spPr>
          <a:xfrm>
            <a:off x="2201334" y="157460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30" name="Textplatzhalter 8"/>
          <p:cNvSpPr>
            <a:spLocks noGrp="1"/>
          </p:cNvSpPr>
          <p:nvPr>
            <p:ph type="body" sz="quarter" idx="17" hasCustomPrompt="1"/>
          </p:nvPr>
        </p:nvSpPr>
        <p:spPr>
          <a:xfrm>
            <a:off x="2201334" y="227580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2" name="Textplatzhalter 8"/>
          <p:cNvSpPr>
            <a:spLocks noGrp="1"/>
          </p:cNvSpPr>
          <p:nvPr>
            <p:ph type="body" sz="quarter" idx="19" hasCustomPrompt="1"/>
          </p:nvPr>
        </p:nvSpPr>
        <p:spPr>
          <a:xfrm>
            <a:off x="2201334" y="2977005"/>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4" name="Textplatzhalter 8"/>
          <p:cNvSpPr>
            <a:spLocks noGrp="1"/>
          </p:cNvSpPr>
          <p:nvPr>
            <p:ph type="body" sz="quarter" idx="21" hasCustomPrompt="1"/>
          </p:nvPr>
        </p:nvSpPr>
        <p:spPr>
          <a:xfrm>
            <a:off x="2201334" y="3678207"/>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6" name="Textplatzhalter 8"/>
          <p:cNvSpPr>
            <a:spLocks noGrp="1"/>
          </p:cNvSpPr>
          <p:nvPr>
            <p:ph type="body" sz="quarter" idx="23" hasCustomPrompt="1"/>
          </p:nvPr>
        </p:nvSpPr>
        <p:spPr>
          <a:xfrm>
            <a:off x="2201334" y="4379409"/>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8" name="Textplatzhalter 8"/>
          <p:cNvSpPr>
            <a:spLocks noGrp="1"/>
          </p:cNvSpPr>
          <p:nvPr>
            <p:ph type="body" sz="quarter" idx="25" hasCustomPrompt="1"/>
          </p:nvPr>
        </p:nvSpPr>
        <p:spPr>
          <a:xfrm>
            <a:off x="2201334" y="508061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40" name="Textplatzhalter 8"/>
          <p:cNvSpPr>
            <a:spLocks noGrp="1"/>
          </p:cNvSpPr>
          <p:nvPr>
            <p:ph type="body" sz="quarter" idx="27" hasCustomPrompt="1"/>
          </p:nvPr>
        </p:nvSpPr>
        <p:spPr>
          <a:xfrm>
            <a:off x="2201334" y="578181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cxnSp>
        <p:nvCxnSpPr>
          <p:cNvPr id="3" name="Gerade Verbindung 2"/>
          <p:cNvCxnSpPr/>
          <p:nvPr userDrawn="1"/>
        </p:nvCxnSpPr>
        <p:spPr>
          <a:xfrm>
            <a:off x="360000" y="144000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userDrawn="1"/>
        </p:nvCxnSpPr>
        <p:spPr>
          <a:xfrm>
            <a:off x="360000" y="6348413"/>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userDrawn="1"/>
        </p:nvCxnSpPr>
        <p:spPr>
          <a:xfrm>
            <a:off x="360000" y="214120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userDrawn="1"/>
        </p:nvCxnSpPr>
        <p:spPr>
          <a:xfrm>
            <a:off x="360000" y="2842404"/>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60000" y="3543606"/>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6" name="Gerade Verbindung 25"/>
          <p:cNvCxnSpPr/>
          <p:nvPr userDrawn="1"/>
        </p:nvCxnSpPr>
        <p:spPr>
          <a:xfrm>
            <a:off x="360000" y="4244808"/>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userDrawn="1"/>
        </p:nvCxnSpPr>
        <p:spPr>
          <a:xfrm>
            <a:off x="360000" y="494601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a:off x="360000" y="564721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sp>
        <p:nvSpPr>
          <p:cNvPr id="7" name="Bildplatzhalter 6"/>
          <p:cNvSpPr>
            <a:spLocks noGrp="1"/>
          </p:cNvSpPr>
          <p:nvPr>
            <p:ph type="pic" sz="quarter" idx="28" hasCustomPrompt="1"/>
          </p:nvPr>
        </p:nvSpPr>
        <p:spPr>
          <a:xfrm>
            <a:off x="360000" y="1502601"/>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2" name="Bildplatzhalter 6"/>
          <p:cNvSpPr>
            <a:spLocks noGrp="1"/>
          </p:cNvSpPr>
          <p:nvPr>
            <p:ph type="pic" sz="quarter" idx="29" hasCustomPrompt="1"/>
          </p:nvPr>
        </p:nvSpPr>
        <p:spPr>
          <a:xfrm>
            <a:off x="360000" y="2203803"/>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3" name="Bildplatzhalter 6"/>
          <p:cNvSpPr>
            <a:spLocks noGrp="1"/>
          </p:cNvSpPr>
          <p:nvPr>
            <p:ph type="pic" sz="quarter" idx="30" hasCustomPrompt="1"/>
          </p:nvPr>
        </p:nvSpPr>
        <p:spPr>
          <a:xfrm>
            <a:off x="360000" y="2905005"/>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4" name="Bildplatzhalter 6"/>
          <p:cNvSpPr>
            <a:spLocks noGrp="1"/>
          </p:cNvSpPr>
          <p:nvPr>
            <p:ph type="pic" sz="quarter" idx="31" hasCustomPrompt="1"/>
          </p:nvPr>
        </p:nvSpPr>
        <p:spPr>
          <a:xfrm>
            <a:off x="360000" y="3606207"/>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5" name="Bildplatzhalter 6"/>
          <p:cNvSpPr>
            <a:spLocks noGrp="1"/>
          </p:cNvSpPr>
          <p:nvPr>
            <p:ph type="pic" sz="quarter" idx="32" hasCustomPrompt="1"/>
          </p:nvPr>
        </p:nvSpPr>
        <p:spPr>
          <a:xfrm>
            <a:off x="360000" y="4307409"/>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6" name="Bildplatzhalter 6"/>
          <p:cNvSpPr>
            <a:spLocks noGrp="1"/>
          </p:cNvSpPr>
          <p:nvPr>
            <p:ph type="pic" sz="quarter" idx="33" hasCustomPrompt="1"/>
          </p:nvPr>
        </p:nvSpPr>
        <p:spPr>
          <a:xfrm>
            <a:off x="360000" y="5008611"/>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7" name="Bildplatzhalter 6"/>
          <p:cNvSpPr>
            <a:spLocks noGrp="1"/>
          </p:cNvSpPr>
          <p:nvPr>
            <p:ph type="pic" sz="quarter" idx="34" hasCustomPrompt="1"/>
          </p:nvPr>
        </p:nvSpPr>
        <p:spPr>
          <a:xfrm>
            <a:off x="360000" y="5709813"/>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Tree>
    <p:extLst>
      <p:ext uri="{BB962C8B-B14F-4D97-AF65-F5344CB8AC3E}">
        <p14:creationId xmlns:p14="http://schemas.microsoft.com/office/powerpoint/2010/main" val="3092308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nhaltselement Grafik">
    <p:spTree>
      <p:nvGrpSpPr>
        <p:cNvPr id="1" name=""/>
        <p:cNvGrpSpPr/>
        <p:nvPr/>
      </p:nvGrpSpPr>
      <p:grpSpPr>
        <a:xfrm>
          <a:off x="0" y="0"/>
          <a:ext cx="0" cy="0"/>
          <a:chOff x="0" y="0"/>
          <a:chExt cx="0" cy="0"/>
        </a:xfrm>
      </p:grpSpPr>
      <p:sp>
        <p:nvSpPr>
          <p:cNvPr id="7"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6" name="WordArt 2"/>
          <p:cNvSpPr>
            <a:spLocks noChangeArrowheads="1" noChangeShapeType="1" noTextEdit="1"/>
          </p:cNvSpPr>
          <p:nvPr userDrawn="1"/>
        </p:nvSpPr>
        <p:spPr bwMode="gray">
          <a:xfrm rot="432278">
            <a:off x="5280631" y="1727197"/>
            <a:ext cx="1562554" cy="2560487"/>
          </a:xfrm>
          <a:prstGeom prst="rect">
            <a:avLst/>
          </a:prstGeom>
        </p:spPr>
        <p:txBody>
          <a:bodyPr wrap="none" fromWordArt="1">
            <a:prstTxWarp prst="textPlain">
              <a:avLst>
                <a:gd name="adj" fmla="val 50000"/>
              </a:avLst>
            </a:prstTxWarp>
          </a:bodyPr>
          <a:lstStyle/>
          <a:p>
            <a:pPr algn="ctr"/>
            <a:r>
              <a:rPr lang="de-DE" sz="3600" kern="10" dirty="0">
                <a:ln w="19050">
                  <a:solidFill>
                    <a:srgbClr val="FFFFFF"/>
                  </a:solidFill>
                  <a:round/>
                  <a:headEnd/>
                  <a:tailEnd/>
                </a:ln>
                <a:solidFill>
                  <a:srgbClr val="BED054"/>
                </a:solidFill>
                <a:effectLst>
                  <a:outerShdw dist="63500" dir="2212194" algn="ctr" rotWithShape="0">
                    <a:srgbClr val="000000">
                      <a:alpha val="50000"/>
                    </a:srgbClr>
                  </a:outerShdw>
                </a:effectLst>
                <a:latin typeface="Arial Black"/>
              </a:rPr>
              <a:t>?</a:t>
            </a:r>
          </a:p>
        </p:txBody>
      </p:sp>
      <p:sp>
        <p:nvSpPr>
          <p:cNvPr id="8" name="WordArt 5"/>
          <p:cNvSpPr>
            <a:spLocks noChangeArrowheads="1" noChangeShapeType="1" noTextEdit="1"/>
          </p:cNvSpPr>
          <p:nvPr userDrawn="1"/>
        </p:nvSpPr>
        <p:spPr bwMode="gray">
          <a:xfrm rot="21143795">
            <a:off x="4257014" y="3077435"/>
            <a:ext cx="1187390" cy="1947096"/>
          </a:xfrm>
          <a:prstGeom prst="rect">
            <a:avLst/>
          </a:prstGeom>
        </p:spPr>
        <p:txBody>
          <a:bodyPr wrap="none" fromWordArt="1">
            <a:prstTxWarp prst="textPlain">
              <a:avLst>
                <a:gd name="adj" fmla="val 50000"/>
              </a:avLst>
            </a:prstTxWarp>
          </a:bodyPr>
          <a:lstStyle/>
          <a:p>
            <a:pPr algn="ctr"/>
            <a:r>
              <a:rPr lang="de-DE" sz="3600" kern="10" dirty="0">
                <a:ln w="19050">
                  <a:solidFill>
                    <a:srgbClr val="FFFFFF"/>
                  </a:solidFill>
                  <a:round/>
                  <a:headEnd/>
                  <a:tailEnd/>
                </a:ln>
                <a:solidFill>
                  <a:srgbClr val="F5A748"/>
                </a:solidFill>
                <a:effectLst>
                  <a:outerShdw dist="63500" dir="2212194" algn="ctr" rotWithShape="0">
                    <a:srgbClr val="000000">
                      <a:alpha val="50000"/>
                    </a:srgbClr>
                  </a:outerShdw>
                </a:effectLst>
                <a:latin typeface="Arial Black"/>
              </a:rPr>
              <a:t>?</a:t>
            </a:r>
          </a:p>
        </p:txBody>
      </p:sp>
      <p:sp>
        <p:nvSpPr>
          <p:cNvPr id="11" name="WordArt 6"/>
          <p:cNvSpPr>
            <a:spLocks noChangeArrowheads="1" noChangeShapeType="1" noTextEdit="1"/>
          </p:cNvSpPr>
          <p:nvPr userDrawn="1"/>
        </p:nvSpPr>
        <p:spPr bwMode="gray">
          <a:xfrm>
            <a:off x="5267091" y="2528168"/>
            <a:ext cx="2337265" cy="3519029"/>
          </a:xfrm>
          <a:prstGeom prst="rect">
            <a:avLst/>
          </a:prstGeom>
        </p:spPr>
        <p:txBody>
          <a:bodyPr wrap="none" fromWordArt="1">
            <a:prstTxWarp prst="textPlain">
              <a:avLst>
                <a:gd name="adj" fmla="val 50000"/>
              </a:avLst>
            </a:prstTxWarp>
          </a:bodyPr>
          <a:lstStyle/>
          <a:p>
            <a:pPr algn="ctr"/>
            <a:r>
              <a:rPr lang="de-DE" sz="3600" kern="10" dirty="0">
                <a:ln w="19050">
                  <a:solidFill>
                    <a:srgbClr val="FFFFFF"/>
                  </a:solidFill>
                  <a:round/>
                  <a:headEnd/>
                  <a:tailEnd/>
                </a:ln>
                <a:solidFill>
                  <a:srgbClr val="C4DCF1"/>
                </a:solidFill>
                <a:effectLst>
                  <a:outerShdw dist="63500" dir="2212194" algn="ctr" rotWithShape="0">
                    <a:srgbClr val="000000">
                      <a:alpha val="50000"/>
                    </a:srgbClr>
                  </a:outerShdw>
                </a:effectLst>
                <a:latin typeface="Arial Black"/>
              </a:rPr>
              <a:t>?</a:t>
            </a:r>
          </a:p>
        </p:txBody>
      </p:sp>
    </p:spTree>
    <p:extLst>
      <p:ext uri="{BB962C8B-B14F-4D97-AF65-F5344CB8AC3E}">
        <p14:creationId xmlns:p14="http://schemas.microsoft.com/office/powerpoint/2010/main" val="1849307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rennfolie">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endParaRPr lang="de-DE" dirty="0"/>
          </a:p>
        </p:txBody>
      </p:sp>
    </p:spTree>
    <p:extLst>
      <p:ext uri="{BB962C8B-B14F-4D97-AF65-F5344CB8AC3E}">
        <p14:creationId xmlns:p14="http://schemas.microsoft.com/office/powerpoint/2010/main" val="2547162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Deckblatt">
    <p:spTree>
      <p:nvGrpSpPr>
        <p:cNvPr id="1" name=""/>
        <p:cNvGrpSpPr/>
        <p:nvPr/>
      </p:nvGrpSpPr>
      <p:grpSpPr>
        <a:xfrm>
          <a:off x="0" y="0"/>
          <a:ext cx="0" cy="0"/>
          <a:chOff x="0" y="0"/>
          <a:chExt cx="0" cy="0"/>
        </a:xfrm>
      </p:grpSpPr>
      <p:sp>
        <p:nvSpPr>
          <p:cNvPr id="21" name="Rechteck 20"/>
          <p:cNvSpPr/>
          <p:nvPr userDrawn="1"/>
        </p:nvSpPr>
        <p:spPr>
          <a:xfrm>
            <a:off x="0" y="0"/>
            <a:ext cx="12204000" cy="180000"/>
          </a:xfrm>
          <a:prstGeom prst="rect">
            <a:avLst/>
          </a:prstGeom>
          <a:solidFill>
            <a:srgbClr val="0427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817840" y="2203450"/>
            <a:ext cx="8810246"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581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nhaltselement">
    <p:spTree>
      <p:nvGrpSpPr>
        <p:cNvPr id="1" name=""/>
        <p:cNvGrpSpPr/>
        <p:nvPr/>
      </p:nvGrpSpPr>
      <p:grpSpPr>
        <a:xfrm>
          <a:off x="0" y="0"/>
          <a:ext cx="0" cy="0"/>
          <a:chOff x="0" y="0"/>
          <a:chExt cx="0" cy="0"/>
        </a:xfrm>
      </p:grpSpPr>
      <p:sp>
        <p:nvSpPr>
          <p:cNvPr id="1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p>
        </p:txBody>
      </p:sp>
      <p:sp>
        <p:nvSpPr>
          <p:cNvPr id="19" name="Rechteck 18"/>
          <p:cNvSpPr/>
          <p:nvPr userDrawn="1"/>
        </p:nvSpPr>
        <p:spPr>
          <a:xfrm>
            <a:off x="0" y="0"/>
            <a:ext cx="12204000" cy="1800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0"/>
          </p:nvPr>
        </p:nvSpPr>
        <p:spPr>
          <a:xfrm>
            <a:off x="360000" y="1440000"/>
            <a:ext cx="11466000" cy="4896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1735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ckblatt">
    <p:spTree>
      <p:nvGrpSpPr>
        <p:cNvPr id="1" name=""/>
        <p:cNvGrpSpPr/>
        <p:nvPr/>
      </p:nvGrpSpPr>
      <p:grpSpPr>
        <a:xfrm>
          <a:off x="0" y="0"/>
          <a:ext cx="0" cy="0"/>
          <a:chOff x="0" y="0"/>
          <a:chExt cx="0" cy="0"/>
        </a:xfrm>
      </p:grpSpPr>
      <p:sp>
        <p:nvSpPr>
          <p:cNvPr id="6" name="Bildplatzhalter 6"/>
          <p:cNvSpPr>
            <a:spLocks noGrp="1"/>
          </p:cNvSpPr>
          <p:nvPr>
            <p:ph type="pic" sz="quarter" idx="13"/>
          </p:nvPr>
        </p:nvSpPr>
        <p:spPr>
          <a:xfrm>
            <a:off x="0" y="180000"/>
            <a:ext cx="12186000" cy="6678000"/>
          </a:xfrm>
          <a:noFill/>
          <a:ln>
            <a:noFill/>
          </a:ln>
        </p:spPr>
        <p:txBody>
          <a:bodyPr anchor="ctr"/>
          <a:lstStyle>
            <a:lvl1pPr marL="0" indent="0" algn="ctr">
              <a:buNone/>
              <a:defRPr sz="1400" baseline="0">
                <a:solidFill>
                  <a:srgbClr val="F5A748"/>
                </a:solidFill>
              </a:defRPr>
            </a:lvl1pPr>
          </a:lstStyle>
          <a:p>
            <a:r>
              <a:rPr lang="de-DE" dirty="0"/>
              <a:t>Bild durch Klicken auf Symbol hinzufügen</a:t>
            </a:r>
          </a:p>
        </p:txBody>
      </p:sp>
      <p:sp>
        <p:nvSpPr>
          <p:cNvPr id="7" name="Titel 1"/>
          <p:cNvSpPr>
            <a:spLocks noGrp="1"/>
          </p:cNvSpPr>
          <p:nvPr>
            <p:ph type="title" hasCustomPrompt="1"/>
          </p:nvPr>
        </p:nvSpPr>
        <p:spPr>
          <a:xfrm>
            <a:off x="-1" y="4920797"/>
            <a:ext cx="6099175" cy="725941"/>
          </a:xfrm>
          <a:solidFill>
            <a:schemeClr val="bg1">
              <a:alpha val="60000"/>
            </a:schemeClr>
          </a:solidFill>
        </p:spPr>
        <p:txBody>
          <a:bodyPr lIns="360000" tIns="108000" rIns="0" bIns="108000" anchor="b" anchorCtr="0">
            <a:spAutoFit/>
          </a:bodyPr>
          <a:lstStyle>
            <a:lvl1pPr>
              <a:defRPr sz="3600" b="0" i="0" cap="none">
                <a:solidFill>
                  <a:srgbClr val="04276E"/>
                </a:solidFill>
                <a:latin typeface="Calibri Light"/>
                <a:cs typeface="Calibri Light"/>
              </a:defRPr>
            </a:lvl1pPr>
          </a:lstStyle>
          <a:p>
            <a:r>
              <a:rPr lang="de-DE" dirty="0"/>
              <a:t>Headline bearbeiten</a:t>
            </a:r>
          </a:p>
        </p:txBody>
      </p:sp>
      <p:sp>
        <p:nvSpPr>
          <p:cNvPr id="20" name="Textplatzhalter 9"/>
          <p:cNvSpPr>
            <a:spLocks noGrp="1"/>
          </p:cNvSpPr>
          <p:nvPr>
            <p:ph type="body" sz="quarter" idx="15" hasCustomPrompt="1"/>
          </p:nvPr>
        </p:nvSpPr>
        <p:spPr>
          <a:xfrm>
            <a:off x="0" y="5646738"/>
            <a:ext cx="6099175" cy="492099"/>
          </a:xfrm>
          <a:solidFill>
            <a:schemeClr val="bg1">
              <a:alpha val="60000"/>
            </a:schemeClr>
          </a:solidFill>
          <a:ln>
            <a:noFill/>
          </a:ln>
        </p:spPr>
        <p:txBody>
          <a:bodyPr wrap="square" lIns="360000" tIns="0" rIns="0" bIns="180000" anchor="t" anchorCtr="0">
            <a:spAutoFit/>
          </a:bodyPr>
          <a:lstStyle>
            <a:lvl1pPr marL="0" indent="0">
              <a:buNone/>
              <a:defRPr sz="2200" b="0" i="0" baseline="0">
                <a:solidFill>
                  <a:srgbClr val="F5A748"/>
                </a:solidFill>
                <a:latin typeface="Calibri Light"/>
                <a:cs typeface="Calibri Light"/>
              </a:defRPr>
            </a:lvl1pPr>
          </a:lstStyle>
          <a:p>
            <a:pPr lvl="0"/>
            <a:r>
              <a:rPr lang="de-DE" dirty="0" err="1"/>
              <a:t>Subline</a:t>
            </a:r>
            <a:r>
              <a:rPr lang="de-DE" dirty="0"/>
              <a:t> bearbeiten</a:t>
            </a:r>
          </a:p>
        </p:txBody>
      </p:sp>
      <p:sp>
        <p:nvSpPr>
          <p:cNvPr id="21" name="Rechteck 20"/>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04374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Deckblatt">
    <p:spTree>
      <p:nvGrpSpPr>
        <p:cNvPr id="1" name=""/>
        <p:cNvGrpSpPr/>
        <p:nvPr/>
      </p:nvGrpSpPr>
      <p:grpSpPr>
        <a:xfrm>
          <a:off x="0" y="0"/>
          <a:ext cx="0" cy="0"/>
          <a:chOff x="0" y="0"/>
          <a:chExt cx="0" cy="0"/>
        </a:xfrm>
      </p:grpSpPr>
      <p:sp>
        <p:nvSpPr>
          <p:cNvPr id="6" name="Bildplatzhalter 6"/>
          <p:cNvSpPr>
            <a:spLocks noGrp="1"/>
          </p:cNvSpPr>
          <p:nvPr>
            <p:ph type="pic" sz="quarter" idx="13"/>
          </p:nvPr>
        </p:nvSpPr>
        <p:spPr>
          <a:xfrm>
            <a:off x="0" y="180000"/>
            <a:ext cx="12186000" cy="6678000"/>
          </a:xfrm>
          <a:noFill/>
          <a:ln>
            <a:noFill/>
          </a:ln>
        </p:spPr>
        <p:txBody>
          <a:bodyPr anchor="ctr"/>
          <a:lstStyle>
            <a:lvl1pPr marL="0" indent="0" algn="ctr">
              <a:buNone/>
              <a:defRPr sz="1400" baseline="0">
                <a:solidFill>
                  <a:srgbClr val="F5A748"/>
                </a:solidFill>
              </a:defRPr>
            </a:lvl1pPr>
          </a:lstStyle>
          <a:p>
            <a:r>
              <a:rPr lang="de-DE"/>
              <a:t>Bild durch Klicken auf Symbol hinzufügen</a:t>
            </a:r>
            <a:endParaRPr lang="de-DE" dirty="0"/>
          </a:p>
        </p:txBody>
      </p:sp>
      <p:sp>
        <p:nvSpPr>
          <p:cNvPr id="7" name="Titel 1"/>
          <p:cNvSpPr>
            <a:spLocks noGrp="1"/>
          </p:cNvSpPr>
          <p:nvPr>
            <p:ph type="title" hasCustomPrompt="1"/>
          </p:nvPr>
        </p:nvSpPr>
        <p:spPr>
          <a:xfrm>
            <a:off x="-1" y="4920797"/>
            <a:ext cx="6099175" cy="725941"/>
          </a:xfrm>
          <a:solidFill>
            <a:schemeClr val="bg1">
              <a:alpha val="60000"/>
            </a:schemeClr>
          </a:solidFill>
        </p:spPr>
        <p:txBody>
          <a:bodyPr lIns="360000" tIns="108000" rIns="0" bIns="108000" anchor="b" anchorCtr="0">
            <a:spAutoFit/>
          </a:bodyPr>
          <a:lstStyle>
            <a:lvl1pPr>
              <a:defRPr sz="3600" b="0" i="0" cap="none">
                <a:solidFill>
                  <a:srgbClr val="04276E"/>
                </a:solidFill>
                <a:latin typeface="Calibri Light"/>
                <a:cs typeface="Calibri Light"/>
              </a:defRPr>
            </a:lvl1pPr>
          </a:lstStyle>
          <a:p>
            <a:r>
              <a:rPr lang="de-DE" dirty="0"/>
              <a:t>Headline bearbeiten</a:t>
            </a:r>
          </a:p>
        </p:txBody>
      </p:sp>
      <p:sp>
        <p:nvSpPr>
          <p:cNvPr id="17" name="Textplatzhalter 16"/>
          <p:cNvSpPr>
            <a:spLocks noGrp="1"/>
          </p:cNvSpPr>
          <p:nvPr>
            <p:ph type="body" sz="quarter" idx="16"/>
          </p:nvPr>
        </p:nvSpPr>
        <p:spPr>
          <a:xfrm>
            <a:off x="4200175" y="465667"/>
            <a:ext cx="3798000" cy="1227600"/>
          </a:xfrm>
          <a:blipFill rotWithShape="1">
            <a:blip r:embed="rId2" cstate="screen">
              <a:extLst>
                <a:ext uri="{28A0092B-C50C-407E-A947-70E740481C1C}">
                  <a14:useLocalDpi xmlns:a14="http://schemas.microsoft.com/office/drawing/2010/main"/>
                </a:ext>
              </a:extLst>
            </a:blip>
            <a:stretch>
              <a:fillRect/>
            </a:stretch>
          </a:blipFill>
        </p:spPr>
        <p:txBody>
          <a:bodyPr lIns="0" tIns="0" rIns="0" bIns="0" anchor="ctr" anchorCtr="0"/>
          <a:lstStyle>
            <a:lvl1pPr marL="0" indent="0">
              <a:buFontTx/>
              <a:buNone/>
              <a:defRPr sz="100">
                <a:noFill/>
              </a:defRPr>
            </a:lvl1pPr>
            <a:lvl2pPr marL="457200" indent="0">
              <a:buFontTx/>
              <a:buNone/>
              <a:defRPr sz="100">
                <a:noFill/>
              </a:defRPr>
            </a:lvl2pPr>
            <a:lvl3pPr marL="914400" indent="0">
              <a:buFontTx/>
              <a:buNone/>
              <a:defRPr sz="100">
                <a:noFill/>
              </a:defRPr>
            </a:lvl3pPr>
            <a:lvl4pPr marL="1371600" indent="0">
              <a:buFontTx/>
              <a:buNone/>
              <a:defRPr sz="100">
                <a:noFill/>
              </a:defRPr>
            </a:lvl4pPr>
            <a:lvl5pPr marL="1828800" indent="0">
              <a:buFontTx/>
              <a:buNone/>
              <a:defRPr sz="100">
                <a:no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0" name="Textplatzhalter 9"/>
          <p:cNvSpPr>
            <a:spLocks noGrp="1"/>
          </p:cNvSpPr>
          <p:nvPr>
            <p:ph type="body" sz="quarter" idx="15" hasCustomPrompt="1"/>
          </p:nvPr>
        </p:nvSpPr>
        <p:spPr>
          <a:xfrm>
            <a:off x="0" y="5646738"/>
            <a:ext cx="6099175" cy="492099"/>
          </a:xfrm>
          <a:solidFill>
            <a:schemeClr val="bg1">
              <a:alpha val="60000"/>
            </a:schemeClr>
          </a:solidFill>
          <a:ln>
            <a:noFill/>
          </a:ln>
        </p:spPr>
        <p:txBody>
          <a:bodyPr wrap="square" lIns="360000" tIns="0" rIns="0" bIns="180000" anchor="t" anchorCtr="0">
            <a:spAutoFit/>
          </a:bodyPr>
          <a:lstStyle>
            <a:lvl1pPr marL="0" indent="0">
              <a:buNone/>
              <a:defRPr sz="2200" b="0" i="0" baseline="0">
                <a:solidFill>
                  <a:srgbClr val="F5A748"/>
                </a:solidFill>
                <a:latin typeface="Calibri Light"/>
                <a:cs typeface="Calibri Light"/>
              </a:defRPr>
            </a:lvl1pPr>
          </a:lstStyle>
          <a:p>
            <a:pPr lvl="0"/>
            <a:r>
              <a:rPr lang="de-DE" dirty="0" err="1"/>
              <a:t>Subline</a:t>
            </a:r>
            <a:r>
              <a:rPr lang="de-DE" dirty="0"/>
              <a:t> bearbeiten</a:t>
            </a:r>
          </a:p>
        </p:txBody>
      </p:sp>
      <p:sp>
        <p:nvSpPr>
          <p:cNvPr id="21" name="Rechteck 20"/>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7852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12" name="Textplatzhalter 8"/>
          <p:cNvSpPr>
            <a:spLocks noGrp="1"/>
          </p:cNvSpPr>
          <p:nvPr>
            <p:ph type="body" sz="quarter" idx="15" hasCustomPrompt="1"/>
          </p:nvPr>
        </p:nvSpPr>
        <p:spPr>
          <a:xfrm>
            <a:off x="972000" y="1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13" name="Textplatzhalter 8"/>
          <p:cNvSpPr>
            <a:spLocks noGrp="1"/>
          </p:cNvSpPr>
          <p:nvPr>
            <p:ph type="body" sz="quarter" idx="16" hasCustomPrompt="1"/>
          </p:nvPr>
        </p:nvSpPr>
        <p:spPr>
          <a:xfrm>
            <a:off x="360000" y="1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2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lvl1pPr>
              <a:defRPr>
                <a:solidFill>
                  <a:srgbClr val="04276E"/>
                </a:solidFill>
              </a:defRPr>
            </a:lvl1pPr>
          </a:lstStyle>
          <a:p>
            <a:r>
              <a:rPr lang="de-DE"/>
              <a:t>Titelmasterformat durch Klicken bearbeiten</a:t>
            </a:r>
            <a:endParaRPr lang="de-DE" dirty="0"/>
          </a:p>
        </p:txBody>
      </p:sp>
      <p:sp>
        <p:nvSpPr>
          <p:cNvPr id="30" name="Textplatzhalter 8"/>
          <p:cNvSpPr>
            <a:spLocks noGrp="1"/>
          </p:cNvSpPr>
          <p:nvPr>
            <p:ph type="body" sz="quarter" idx="17" hasCustomPrompt="1"/>
          </p:nvPr>
        </p:nvSpPr>
        <p:spPr>
          <a:xfrm>
            <a:off x="972000" y="2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1" name="Textplatzhalter 8"/>
          <p:cNvSpPr>
            <a:spLocks noGrp="1"/>
          </p:cNvSpPr>
          <p:nvPr>
            <p:ph type="body" sz="quarter" idx="18" hasCustomPrompt="1"/>
          </p:nvPr>
        </p:nvSpPr>
        <p:spPr>
          <a:xfrm>
            <a:off x="360000" y="2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2" name="Textplatzhalter 8"/>
          <p:cNvSpPr>
            <a:spLocks noGrp="1"/>
          </p:cNvSpPr>
          <p:nvPr>
            <p:ph type="body" sz="quarter" idx="19" hasCustomPrompt="1"/>
          </p:nvPr>
        </p:nvSpPr>
        <p:spPr>
          <a:xfrm>
            <a:off x="972000" y="30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3" name="Textplatzhalter 8"/>
          <p:cNvSpPr>
            <a:spLocks noGrp="1"/>
          </p:cNvSpPr>
          <p:nvPr>
            <p:ph type="body" sz="quarter" idx="20" hasCustomPrompt="1"/>
          </p:nvPr>
        </p:nvSpPr>
        <p:spPr>
          <a:xfrm>
            <a:off x="360000" y="30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4" name="Textplatzhalter 8"/>
          <p:cNvSpPr>
            <a:spLocks noGrp="1"/>
          </p:cNvSpPr>
          <p:nvPr>
            <p:ph type="body" sz="quarter" idx="21" hasCustomPrompt="1"/>
          </p:nvPr>
        </p:nvSpPr>
        <p:spPr>
          <a:xfrm>
            <a:off x="972000" y="36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5" name="Textplatzhalter 8"/>
          <p:cNvSpPr>
            <a:spLocks noGrp="1"/>
          </p:cNvSpPr>
          <p:nvPr>
            <p:ph type="body" sz="quarter" idx="22" hasCustomPrompt="1"/>
          </p:nvPr>
        </p:nvSpPr>
        <p:spPr>
          <a:xfrm>
            <a:off x="360000" y="36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6" name="Textplatzhalter 8"/>
          <p:cNvSpPr>
            <a:spLocks noGrp="1"/>
          </p:cNvSpPr>
          <p:nvPr>
            <p:ph type="body" sz="quarter" idx="23" hasCustomPrompt="1"/>
          </p:nvPr>
        </p:nvSpPr>
        <p:spPr>
          <a:xfrm>
            <a:off x="972000" y="42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7" name="Textplatzhalter 8"/>
          <p:cNvSpPr>
            <a:spLocks noGrp="1"/>
          </p:cNvSpPr>
          <p:nvPr>
            <p:ph type="body" sz="quarter" idx="24" hasCustomPrompt="1"/>
          </p:nvPr>
        </p:nvSpPr>
        <p:spPr>
          <a:xfrm>
            <a:off x="360000" y="42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8" name="Textplatzhalter 8"/>
          <p:cNvSpPr>
            <a:spLocks noGrp="1"/>
          </p:cNvSpPr>
          <p:nvPr>
            <p:ph type="body" sz="quarter" idx="25" hasCustomPrompt="1"/>
          </p:nvPr>
        </p:nvSpPr>
        <p:spPr>
          <a:xfrm>
            <a:off x="972000" y="4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9" name="Textplatzhalter 8"/>
          <p:cNvSpPr>
            <a:spLocks noGrp="1"/>
          </p:cNvSpPr>
          <p:nvPr>
            <p:ph type="body" sz="quarter" idx="26" hasCustomPrompt="1"/>
          </p:nvPr>
        </p:nvSpPr>
        <p:spPr>
          <a:xfrm>
            <a:off x="360000" y="4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40" name="Textplatzhalter 8"/>
          <p:cNvSpPr>
            <a:spLocks noGrp="1"/>
          </p:cNvSpPr>
          <p:nvPr>
            <p:ph type="body" sz="quarter" idx="27" hasCustomPrompt="1"/>
          </p:nvPr>
        </p:nvSpPr>
        <p:spPr>
          <a:xfrm>
            <a:off x="972000" y="5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41" name="Textplatzhalter 8"/>
          <p:cNvSpPr>
            <a:spLocks noGrp="1"/>
          </p:cNvSpPr>
          <p:nvPr>
            <p:ph type="body" sz="quarter" idx="28" hasCustomPrompt="1"/>
          </p:nvPr>
        </p:nvSpPr>
        <p:spPr>
          <a:xfrm>
            <a:off x="360000" y="5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Tree>
    <p:extLst>
      <p:ext uri="{BB962C8B-B14F-4D97-AF65-F5344CB8AC3E}">
        <p14:creationId xmlns:p14="http://schemas.microsoft.com/office/powerpoint/2010/main" val="3899236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Übersichtsfolie mit runden Bilder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HEADLINE BEARBEITEN</a:t>
            </a:r>
          </a:p>
        </p:txBody>
      </p:sp>
      <p:sp>
        <p:nvSpPr>
          <p:cNvPr id="6" name="Bildplatzhalter 5"/>
          <p:cNvSpPr>
            <a:spLocks noGrp="1"/>
          </p:cNvSpPr>
          <p:nvPr>
            <p:ph type="pic" sz="quarter" idx="18" hasCustomPrompt="1"/>
          </p:nvPr>
        </p:nvSpPr>
        <p:spPr>
          <a:xfrm>
            <a:off x="1368000" y="144000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8" name="Textplatzhalter 7"/>
          <p:cNvSpPr>
            <a:spLocks noGrp="1"/>
          </p:cNvSpPr>
          <p:nvPr>
            <p:ph type="body" sz="quarter" idx="21" hasCustomPrompt="1"/>
          </p:nvPr>
        </p:nvSpPr>
        <p:spPr>
          <a:xfrm>
            <a:off x="360000"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0" name="Bildplatzhalter 5"/>
          <p:cNvSpPr>
            <a:spLocks noGrp="1"/>
          </p:cNvSpPr>
          <p:nvPr>
            <p:ph type="pic" sz="quarter" idx="22" hasCustomPrompt="1"/>
          </p:nvPr>
        </p:nvSpPr>
        <p:spPr>
          <a:xfrm>
            <a:off x="9096167" y="144000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1" name="Textplatzhalter 7"/>
          <p:cNvSpPr>
            <a:spLocks noGrp="1"/>
          </p:cNvSpPr>
          <p:nvPr>
            <p:ph type="body" sz="quarter" idx="23" hasCustomPrompt="1"/>
          </p:nvPr>
        </p:nvSpPr>
        <p:spPr>
          <a:xfrm>
            <a:off x="808816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2" name="Bildplatzhalter 5"/>
          <p:cNvSpPr>
            <a:spLocks noGrp="1"/>
          </p:cNvSpPr>
          <p:nvPr>
            <p:ph type="pic" sz="quarter" idx="24" hasCustomPrompt="1"/>
          </p:nvPr>
        </p:nvSpPr>
        <p:spPr>
          <a:xfrm>
            <a:off x="5236317" y="144000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3" name="Textplatzhalter 7"/>
          <p:cNvSpPr>
            <a:spLocks noGrp="1"/>
          </p:cNvSpPr>
          <p:nvPr>
            <p:ph type="body" sz="quarter" idx="25" hasCustomPrompt="1"/>
          </p:nvPr>
        </p:nvSpPr>
        <p:spPr>
          <a:xfrm>
            <a:off x="422831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4" name="Bildplatzhalter 5"/>
          <p:cNvSpPr>
            <a:spLocks noGrp="1"/>
          </p:cNvSpPr>
          <p:nvPr>
            <p:ph type="pic" sz="quarter" idx="26" hasCustomPrompt="1"/>
          </p:nvPr>
        </p:nvSpPr>
        <p:spPr>
          <a:xfrm>
            <a:off x="1368000" y="401387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5" name="Textplatzhalter 7"/>
          <p:cNvSpPr>
            <a:spLocks noGrp="1"/>
          </p:cNvSpPr>
          <p:nvPr>
            <p:ph type="body" sz="quarter" idx="27" hasCustomPrompt="1"/>
          </p:nvPr>
        </p:nvSpPr>
        <p:spPr>
          <a:xfrm>
            <a:off x="360000"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6" name="Bildplatzhalter 5"/>
          <p:cNvSpPr>
            <a:spLocks noGrp="1"/>
          </p:cNvSpPr>
          <p:nvPr>
            <p:ph type="pic" sz="quarter" idx="28" hasCustomPrompt="1"/>
          </p:nvPr>
        </p:nvSpPr>
        <p:spPr>
          <a:xfrm>
            <a:off x="9096167" y="401387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7" name="Textplatzhalter 7"/>
          <p:cNvSpPr>
            <a:spLocks noGrp="1"/>
          </p:cNvSpPr>
          <p:nvPr>
            <p:ph type="body" sz="quarter" idx="29" hasCustomPrompt="1"/>
          </p:nvPr>
        </p:nvSpPr>
        <p:spPr>
          <a:xfrm>
            <a:off x="808816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8" name="Bildplatzhalter 5"/>
          <p:cNvSpPr>
            <a:spLocks noGrp="1"/>
          </p:cNvSpPr>
          <p:nvPr>
            <p:ph type="pic" sz="quarter" idx="30" hasCustomPrompt="1"/>
          </p:nvPr>
        </p:nvSpPr>
        <p:spPr>
          <a:xfrm>
            <a:off x="5236317" y="401387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9" name="Textplatzhalter 7"/>
          <p:cNvSpPr>
            <a:spLocks noGrp="1"/>
          </p:cNvSpPr>
          <p:nvPr>
            <p:ph type="body" sz="quarter" idx="31" hasCustomPrompt="1"/>
          </p:nvPr>
        </p:nvSpPr>
        <p:spPr>
          <a:xfrm>
            <a:off x="422831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Tree>
    <p:extLst>
      <p:ext uri="{BB962C8B-B14F-4D97-AF65-F5344CB8AC3E}">
        <p14:creationId xmlns:p14="http://schemas.microsoft.com/office/powerpoint/2010/main" val="232775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Übersichtsfolie mit runden Bilder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Headline bearbeiten</a:t>
            </a:r>
          </a:p>
        </p:txBody>
      </p:sp>
      <p:sp>
        <p:nvSpPr>
          <p:cNvPr id="6" name="Bildplatzhalter 5"/>
          <p:cNvSpPr>
            <a:spLocks noGrp="1"/>
          </p:cNvSpPr>
          <p:nvPr>
            <p:ph type="pic" sz="quarter" idx="18"/>
          </p:nvPr>
        </p:nvSpPr>
        <p:spPr>
          <a:xfrm>
            <a:off x="1368000"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8" name="Textplatzhalter 7"/>
          <p:cNvSpPr>
            <a:spLocks noGrp="1"/>
          </p:cNvSpPr>
          <p:nvPr>
            <p:ph type="body" sz="quarter" idx="21" hasCustomPrompt="1"/>
          </p:nvPr>
        </p:nvSpPr>
        <p:spPr>
          <a:xfrm>
            <a:off x="360000"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0" name="Bildplatzhalter 5"/>
          <p:cNvSpPr>
            <a:spLocks noGrp="1"/>
          </p:cNvSpPr>
          <p:nvPr>
            <p:ph type="pic" sz="quarter" idx="22"/>
          </p:nvPr>
        </p:nvSpPr>
        <p:spPr>
          <a:xfrm>
            <a:off x="909616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1" name="Textplatzhalter 7"/>
          <p:cNvSpPr>
            <a:spLocks noGrp="1"/>
          </p:cNvSpPr>
          <p:nvPr>
            <p:ph type="body" sz="quarter" idx="23" hasCustomPrompt="1"/>
          </p:nvPr>
        </p:nvSpPr>
        <p:spPr>
          <a:xfrm>
            <a:off x="808816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2" name="Bildplatzhalter 5"/>
          <p:cNvSpPr>
            <a:spLocks noGrp="1"/>
          </p:cNvSpPr>
          <p:nvPr>
            <p:ph type="pic" sz="quarter" idx="24"/>
          </p:nvPr>
        </p:nvSpPr>
        <p:spPr>
          <a:xfrm>
            <a:off x="523631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3" name="Textplatzhalter 7"/>
          <p:cNvSpPr>
            <a:spLocks noGrp="1"/>
          </p:cNvSpPr>
          <p:nvPr>
            <p:ph type="body" sz="quarter" idx="25" hasCustomPrompt="1"/>
          </p:nvPr>
        </p:nvSpPr>
        <p:spPr>
          <a:xfrm>
            <a:off x="422831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4" name="Bildplatzhalter 5"/>
          <p:cNvSpPr>
            <a:spLocks noGrp="1"/>
          </p:cNvSpPr>
          <p:nvPr>
            <p:ph type="pic" sz="quarter" idx="26"/>
          </p:nvPr>
        </p:nvSpPr>
        <p:spPr>
          <a:xfrm>
            <a:off x="1368000"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5" name="Textplatzhalter 7"/>
          <p:cNvSpPr>
            <a:spLocks noGrp="1"/>
          </p:cNvSpPr>
          <p:nvPr>
            <p:ph type="body" sz="quarter" idx="27" hasCustomPrompt="1"/>
          </p:nvPr>
        </p:nvSpPr>
        <p:spPr>
          <a:xfrm>
            <a:off x="360000"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6" name="Bildplatzhalter 5"/>
          <p:cNvSpPr>
            <a:spLocks noGrp="1"/>
          </p:cNvSpPr>
          <p:nvPr>
            <p:ph type="pic" sz="quarter" idx="28"/>
          </p:nvPr>
        </p:nvSpPr>
        <p:spPr>
          <a:xfrm>
            <a:off x="909616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7" name="Textplatzhalter 7"/>
          <p:cNvSpPr>
            <a:spLocks noGrp="1"/>
          </p:cNvSpPr>
          <p:nvPr>
            <p:ph type="body" sz="quarter" idx="29" hasCustomPrompt="1"/>
          </p:nvPr>
        </p:nvSpPr>
        <p:spPr>
          <a:xfrm>
            <a:off x="808816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8" name="Bildplatzhalter 5"/>
          <p:cNvSpPr>
            <a:spLocks noGrp="1"/>
          </p:cNvSpPr>
          <p:nvPr>
            <p:ph type="pic" sz="quarter" idx="30"/>
          </p:nvPr>
        </p:nvSpPr>
        <p:spPr>
          <a:xfrm>
            <a:off x="523631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9" name="Textplatzhalter 7"/>
          <p:cNvSpPr>
            <a:spLocks noGrp="1"/>
          </p:cNvSpPr>
          <p:nvPr>
            <p:ph type="body" sz="quarter" idx="31" hasCustomPrompt="1"/>
          </p:nvPr>
        </p:nvSpPr>
        <p:spPr>
          <a:xfrm>
            <a:off x="422831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Tree>
    <p:extLst>
      <p:ext uri="{BB962C8B-B14F-4D97-AF65-F5344CB8AC3E}">
        <p14:creationId xmlns:p14="http://schemas.microsoft.com/office/powerpoint/2010/main" val="225547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ennfolie Text">
    <p:spTree>
      <p:nvGrpSpPr>
        <p:cNvPr id="1" name=""/>
        <p:cNvGrpSpPr/>
        <p:nvPr/>
      </p:nvGrpSpPr>
      <p:grpSpPr>
        <a:xfrm>
          <a:off x="0" y="0"/>
          <a:ext cx="0" cy="0"/>
          <a:chOff x="0" y="0"/>
          <a:chExt cx="0" cy="0"/>
        </a:xfrm>
      </p:grpSpPr>
      <p:sp>
        <p:nvSpPr>
          <p:cNvPr id="8" name="Bildplatzhalter 6"/>
          <p:cNvSpPr>
            <a:spLocks noGrp="1"/>
          </p:cNvSpPr>
          <p:nvPr>
            <p:ph type="pic" sz="quarter" idx="13" hasCustomPrompt="1"/>
          </p:nvPr>
        </p:nvSpPr>
        <p:spPr>
          <a:xfrm>
            <a:off x="0" y="180000"/>
            <a:ext cx="12186000" cy="6678000"/>
          </a:xfrm>
          <a:noFill/>
          <a:ln>
            <a:noFill/>
          </a:ln>
        </p:spPr>
        <p:txBody>
          <a:bodyPr rIns="360000" anchor="ctr"/>
          <a:lstStyle>
            <a:lvl1pPr marL="0" indent="0" algn="r">
              <a:buNone/>
              <a:defRPr sz="1400" baseline="0">
                <a:solidFill>
                  <a:srgbClr val="F5A748"/>
                </a:solidFill>
              </a:defRPr>
            </a:lvl1pPr>
          </a:lstStyle>
          <a:p>
            <a:r>
              <a:rPr lang="de-DE" dirty="0"/>
              <a:t>Bild auf Platzhalter ziehen oder durch </a:t>
            </a:r>
            <a:br>
              <a:rPr lang="de-DE" dirty="0"/>
            </a:br>
            <a:r>
              <a:rPr lang="de-DE" dirty="0"/>
              <a:t>Klicken auf Symbol hinzufügen</a:t>
            </a:r>
          </a:p>
        </p:txBody>
      </p:sp>
      <p:sp>
        <p:nvSpPr>
          <p:cNvPr id="11" name="Textplatzhalter 10"/>
          <p:cNvSpPr>
            <a:spLocks noGrp="1"/>
          </p:cNvSpPr>
          <p:nvPr>
            <p:ph type="body" sz="quarter" idx="14"/>
          </p:nvPr>
        </p:nvSpPr>
        <p:spPr>
          <a:xfrm>
            <a:off x="0" y="894413"/>
            <a:ext cx="6098400" cy="5454000"/>
          </a:xfrm>
          <a:solidFill>
            <a:schemeClr val="bg1">
              <a:alpha val="65000"/>
            </a:schemeClr>
          </a:solidFill>
        </p:spPr>
        <p:txBody>
          <a:bodyPr lIns="360000" rIns="360000" bIns="324000" anchor="b" anchorCtr="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hasCustomPrompt="1"/>
          </p:nvPr>
        </p:nvSpPr>
        <p:spPr>
          <a:xfrm>
            <a:off x="360000" y="1260000"/>
            <a:ext cx="5739175" cy="365600"/>
          </a:xfrm>
        </p:spPr>
        <p:txBody>
          <a:bodyPr rIns="360000" anchor="t" anchorCtr="0">
            <a:spAutoFit/>
          </a:bodyPr>
          <a:lstStyle>
            <a:lvl1pPr>
              <a:defRPr>
                <a:solidFill>
                  <a:srgbClr val="04276E"/>
                </a:solidFill>
              </a:defRPr>
            </a:lvl1pPr>
          </a:lstStyle>
          <a:p>
            <a:r>
              <a:rPr lang="de-DE" dirty="0"/>
              <a:t>Headline BEARBEITEN</a:t>
            </a:r>
          </a:p>
        </p:txBody>
      </p:sp>
    </p:spTree>
    <p:extLst>
      <p:ext uri="{BB962C8B-B14F-4D97-AF65-F5344CB8AC3E}">
        <p14:creationId xmlns:p14="http://schemas.microsoft.com/office/powerpoint/2010/main" val="1581914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rennfolie ohne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890588"/>
            <a:ext cx="6099175" cy="1057447"/>
          </a:xfrm>
          <a:solidFill>
            <a:schemeClr val="bg1">
              <a:alpha val="65000"/>
            </a:schemeClr>
          </a:solidFill>
        </p:spPr>
        <p:txBody>
          <a:bodyPr wrap="square" lIns="360000" tIns="360000" rIns="360000" bIns="324000" anchor="t" anchorCtr="0">
            <a:spAutoFit/>
          </a:bodyPr>
          <a:lstStyle>
            <a:lvl1pPr>
              <a:defRPr>
                <a:solidFill>
                  <a:srgbClr val="04276E"/>
                </a:solidFill>
              </a:defRPr>
            </a:lvl1pPr>
          </a:lstStyle>
          <a:p>
            <a:r>
              <a:rPr lang="de-DE" dirty="0"/>
              <a:t>Headline BEARBEITEN</a:t>
            </a:r>
          </a:p>
        </p:txBody>
      </p:sp>
    </p:spTree>
    <p:extLst>
      <p:ext uri="{BB962C8B-B14F-4D97-AF65-F5344CB8AC3E}">
        <p14:creationId xmlns:p14="http://schemas.microsoft.com/office/powerpoint/2010/main" val="2917717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dirty="0"/>
              <a:t>Headline bearbeiten</a:t>
            </a:r>
          </a:p>
        </p:txBody>
      </p:sp>
      <p:sp>
        <p:nvSpPr>
          <p:cNvPr id="3" name="Textplatzhalter 2"/>
          <p:cNvSpPr>
            <a:spLocks noGrp="1"/>
          </p:cNvSpPr>
          <p:nvPr>
            <p:ph type="body" idx="1"/>
          </p:nvPr>
        </p:nvSpPr>
        <p:spPr>
          <a:xfrm>
            <a:off x="360000" y="1440000"/>
            <a:ext cx="11466000" cy="4896000"/>
          </a:xfrm>
          <a:prstGeom prst="rect">
            <a:avLst/>
          </a:prstGeom>
          <a:noFill/>
          <a:ln w="12700">
            <a:noFill/>
            <a:miter lim="800000"/>
          </a:ln>
        </p:spPr>
        <p:txBody>
          <a:bodyPr vert="horz" lIns="0" tIns="0" rIns="0" bIns="0" rtlCol="0">
            <a:no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Rechteck 6"/>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rgbClr val="031D53"/>
              </a:solidFill>
            </a:endParaRPr>
          </a:p>
        </p:txBody>
      </p:sp>
      <p:sp>
        <p:nvSpPr>
          <p:cNvPr id="8" name="Datumsplatzhalter 2"/>
          <p:cNvSpPr txBox="1">
            <a:spLocks/>
          </p:cNvSpPr>
          <p:nvPr userDrawn="1"/>
        </p:nvSpPr>
        <p:spPr>
          <a:xfrm>
            <a:off x="360000" y="6492875"/>
            <a:ext cx="2743200" cy="365125"/>
          </a:xfrm>
          <a:prstGeom prst="rect">
            <a:avLst/>
          </a:prstGeom>
        </p:spPr>
        <p:txBody>
          <a:bodyPr vert="horz" lIns="0" tIns="0" rIns="0" bIns="0" rtlCol="0" anchor="ctr"/>
          <a:lstStyle>
            <a:defPPr>
              <a:defRPr lang="de-DE"/>
            </a:defPPr>
            <a:lvl1pPr marL="0" algn="l" defTabSz="914400" rtl="0" eaLnBrk="1" latinLnBrk="0" hangingPunct="1">
              <a:defRPr sz="1200" kern="1200" baseline="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chemeClr val="accent6">
                    <a:lumMod val="75000"/>
                  </a:schemeClr>
                </a:solidFill>
              </a:rPr>
              <a:t>COSMO CONSULT-Gruppe</a:t>
            </a:r>
          </a:p>
        </p:txBody>
      </p:sp>
      <p:sp>
        <p:nvSpPr>
          <p:cNvPr id="9" name="Datumsplatzhalter 2">
            <a:extLst>
              <a:ext uri="{FF2B5EF4-FFF2-40B4-BE49-F238E27FC236}">
                <a16:creationId xmlns:a16="http://schemas.microsoft.com/office/drawing/2014/main" id="{4DD4CFA6-A402-45BF-8B96-592F0058FB7A}"/>
              </a:ext>
            </a:extLst>
          </p:cNvPr>
          <p:cNvSpPr txBox="1">
            <a:spLocks/>
          </p:cNvSpPr>
          <p:nvPr userDrawn="1"/>
        </p:nvSpPr>
        <p:spPr>
          <a:xfrm>
            <a:off x="9088802" y="6492875"/>
            <a:ext cx="2743200" cy="365125"/>
          </a:xfrm>
          <a:prstGeom prst="rect">
            <a:avLst/>
          </a:prstGeom>
        </p:spPr>
        <p:txBody>
          <a:bodyPr vert="horz" lIns="0" tIns="0" rIns="0" bIns="0" rtlCol="0" anchor="ctr"/>
          <a:lstStyle>
            <a:defPPr>
              <a:defRPr lang="de-DE"/>
            </a:defPPr>
            <a:lvl1pPr marL="0" algn="l" defTabSz="914400" rtl="0" eaLnBrk="1" latinLnBrk="0" hangingPunct="1">
              <a:defRPr sz="1200" kern="1200" baseline="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0AFA3-5DC4-47F0-B10D-7AB777727F00}" type="slidenum">
              <a:rPr lang="de-DE" smtClean="0">
                <a:solidFill>
                  <a:schemeClr val="accent6">
                    <a:lumMod val="75000"/>
                  </a:schemeClr>
                </a:solidFill>
              </a:rPr>
              <a:pPr algn="r"/>
              <a:t>‹Nr.›</a:t>
            </a:fld>
            <a:endParaRPr lang="de-DE" dirty="0">
              <a:solidFill>
                <a:schemeClr val="accent6">
                  <a:lumMod val="75000"/>
                </a:schemeClr>
              </a:solidFill>
            </a:endParaRPr>
          </a:p>
        </p:txBody>
      </p:sp>
    </p:spTree>
    <p:extLst>
      <p:ext uri="{BB962C8B-B14F-4D97-AF65-F5344CB8AC3E}">
        <p14:creationId xmlns:p14="http://schemas.microsoft.com/office/powerpoint/2010/main" val="2570711814"/>
      </p:ext>
    </p:extLst>
  </p:cSld>
  <p:clrMap bg1="lt1" tx1="dk1" bg2="lt2" tx2="dk2" accent1="accent1" accent2="accent2" accent3="accent3" accent4="accent4" accent5="accent5" accent6="accent6" hlink="hlink" folHlink="folHlink"/>
  <p:sldLayoutIdLst>
    <p:sldLayoutId id="2147483695" r:id="rId1"/>
    <p:sldLayoutId id="2147483730" r:id="rId2"/>
    <p:sldLayoutId id="2147483649" r:id="rId3"/>
    <p:sldLayoutId id="2147483706" r:id="rId4"/>
    <p:sldLayoutId id="2147483685" r:id="rId5"/>
    <p:sldLayoutId id="2147483689" r:id="rId6"/>
    <p:sldLayoutId id="2147483729" r:id="rId7"/>
    <p:sldLayoutId id="2147483654" r:id="rId8"/>
    <p:sldLayoutId id="2147483692" r:id="rId9"/>
    <p:sldLayoutId id="2147483650" r:id="rId10"/>
    <p:sldLayoutId id="2147483690" r:id="rId11"/>
    <p:sldLayoutId id="2147483679" r:id="rId12"/>
    <p:sldLayoutId id="2147483702" r:id="rId13"/>
    <p:sldLayoutId id="2147483703" r:id="rId14"/>
    <p:sldLayoutId id="2147483705" r:id="rId15"/>
    <p:sldLayoutId id="2147483704" r:id="rId16"/>
    <p:sldLayoutId id="2147483691" r:id="rId17"/>
    <p:sldLayoutId id="2147483693" r:id="rId18"/>
    <p:sldLayoutId id="2147483696" r:id="rId19"/>
    <p:sldLayoutId id="2147483713" r:id="rId20"/>
  </p:sldLayoutIdLst>
  <p:hf hdr="0" ftr="0" dt="0"/>
  <p:txStyles>
    <p:titleStyle>
      <a:lvl1pPr algn="l" defTabSz="914400" rtl="0" eaLnBrk="1" latinLnBrk="0" hangingPunct="1">
        <a:lnSpc>
          <a:spcPct val="90000"/>
        </a:lnSpc>
        <a:spcBef>
          <a:spcPct val="0"/>
        </a:spcBef>
        <a:buNone/>
        <a:defRPr sz="2600" b="0" i="0" kern="1200" cap="none" baseline="0">
          <a:solidFill>
            <a:srgbClr val="24246C"/>
          </a:solidFill>
          <a:latin typeface="Calibri Light"/>
          <a:ea typeface="+mj-ea"/>
          <a:cs typeface="Calibri Light"/>
        </a:defRPr>
      </a:lvl1pPr>
    </p:titleStyle>
    <p:bodyStyle>
      <a:lvl1pPr marL="228600" indent="-228600" algn="l" defTabSz="914400" rtl="0" eaLnBrk="1" latinLnBrk="0" hangingPunct="1">
        <a:lnSpc>
          <a:spcPct val="100000"/>
        </a:lnSpc>
        <a:spcBef>
          <a:spcPts val="1000"/>
        </a:spcBef>
        <a:buClr>
          <a:srgbClr val="F5A748"/>
        </a:buClr>
        <a:buSzPct val="100000"/>
        <a:buFontTx/>
        <a:buBlip>
          <a:blip r:embed="rId22"/>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23"/>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guides.beanstalkapp.com/version-control/common-git-commands.html"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hyperlink" Target="http://guides.beanstalkapp.com/version-control/common-git-commands.html"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hyperlink" Target="https://www.syntevo.com/" TargetMode="External"/><Relationship Id="rId2" Type="http://schemas.openxmlformats.org/officeDocument/2006/relationships/hyperlink" Target="http://www.syntevo.com/smartgit/" TargetMode="Externa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code.visualstudio.com/" TargetMode="External"/><Relationship Id="rId7"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hyperlink" Target="https://teams.microsoft.com/l/channel/19:74fa247144a041c097a816da71f477de@thread.skype/Microsoft%20AL?groupId=d270d181-b4fd-4456-98a5-40120943efbc&amp;tenantId=94d30528-464f-45a5-a95e-816428f57b90" TargetMode="External"/><Relationship Id="rId4" Type="http://schemas.openxmlformats.org/officeDocument/2006/relationships/hyperlink" Target="https://git-scm.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hyperlink" Target="https://marketplace.visualstudio.com/items?itemName=andrzejzwierzchowski.al-code-outline#overview" TargetMode="External"/><Relationship Id="rId7" Type="http://schemas.openxmlformats.org/officeDocument/2006/relationships/image" Target="../media/image33.png"/><Relationship Id="rId2" Type="http://schemas.openxmlformats.org/officeDocument/2006/relationships/hyperlink" Target="https://marketplace.visualstudio.com/items?itemName=rasmus.al-formatter" TargetMode="Externa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sources.cosmoconsult.com/opensource/mmegel2065/al-utils.gi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4.png"/><Relationship Id="rId1" Type="http://schemas.openxmlformats.org/officeDocument/2006/relationships/slideLayout" Target="../slideLayouts/slideLayout19.xml"/><Relationship Id="rId6" Type="http://schemas.openxmlformats.org/officeDocument/2006/relationships/image" Target="../media/image35.emf"/><Relationship Id="rId5" Type="http://schemas.openxmlformats.org/officeDocument/2006/relationships/image" Target="../media/image2.png"/><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59.jpeg"/><Relationship Id="rId4" Type="http://schemas.openxmlformats.org/officeDocument/2006/relationships/image" Target="../media/image58.jpg"/></Relationships>
</file>

<file path=ppt/slides/_rels/slide4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jpe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jpe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66.sv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10.xml"/><Relationship Id="rId4" Type="http://schemas.openxmlformats.org/officeDocument/2006/relationships/image" Target="../media/image66.svg"/></Relationships>
</file>

<file path=ppt/slides/_rels/slide5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72.jpeg"/><Relationship Id="rId5" Type="http://schemas.openxmlformats.org/officeDocument/2006/relationships/image" Target="../media/image71.jpg"/><Relationship Id="rId4" Type="http://schemas.openxmlformats.org/officeDocument/2006/relationships/image" Target="../media/image70.emf"/></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85.png"/><Relationship Id="rId18" Type="http://schemas.openxmlformats.org/officeDocument/2006/relationships/image" Target="../media/image90.jpg"/><Relationship Id="rId26" Type="http://schemas.openxmlformats.org/officeDocument/2006/relationships/image" Target="../media/image98.png"/><Relationship Id="rId3" Type="http://schemas.openxmlformats.org/officeDocument/2006/relationships/image" Target="../media/image75.png"/><Relationship Id="rId21" Type="http://schemas.openxmlformats.org/officeDocument/2006/relationships/image" Target="../media/image93.jpg"/><Relationship Id="rId7" Type="http://schemas.openxmlformats.org/officeDocument/2006/relationships/image" Target="../media/image79.jpe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notesSlide" Target="../notesSlides/notesSlide17.xml"/><Relationship Id="rId16" Type="http://schemas.openxmlformats.org/officeDocument/2006/relationships/image" Target="../media/image88.jpeg"/><Relationship Id="rId20" Type="http://schemas.openxmlformats.org/officeDocument/2006/relationships/image" Target="../media/image92.jpg"/><Relationship Id="rId1" Type="http://schemas.openxmlformats.org/officeDocument/2006/relationships/slideLayout" Target="../slideLayouts/slideLayout10.xml"/><Relationship Id="rId6" Type="http://schemas.openxmlformats.org/officeDocument/2006/relationships/image" Target="../media/image78.jpeg"/><Relationship Id="rId11" Type="http://schemas.openxmlformats.org/officeDocument/2006/relationships/image" Target="../media/image83.png"/><Relationship Id="rId24" Type="http://schemas.openxmlformats.org/officeDocument/2006/relationships/image" Target="../media/image96.jpg"/><Relationship Id="rId5" Type="http://schemas.openxmlformats.org/officeDocument/2006/relationships/image" Target="../media/image77.jpeg"/><Relationship Id="rId15" Type="http://schemas.openxmlformats.org/officeDocument/2006/relationships/image" Target="../media/image87.jpeg"/><Relationship Id="rId23" Type="http://schemas.openxmlformats.org/officeDocument/2006/relationships/image" Target="../media/image95.jpg"/><Relationship Id="rId10" Type="http://schemas.openxmlformats.org/officeDocument/2006/relationships/image" Target="../media/image82.jpeg"/><Relationship Id="rId19" Type="http://schemas.openxmlformats.org/officeDocument/2006/relationships/image" Target="../media/image91.jpg"/><Relationship Id="rId4" Type="http://schemas.openxmlformats.org/officeDocument/2006/relationships/image" Target="../media/image76.gif"/><Relationship Id="rId9" Type="http://schemas.openxmlformats.org/officeDocument/2006/relationships/image" Target="../media/image81.jpeg"/><Relationship Id="rId14" Type="http://schemas.openxmlformats.org/officeDocument/2006/relationships/image" Target="../media/image86.jpeg"/><Relationship Id="rId22" Type="http://schemas.openxmlformats.org/officeDocument/2006/relationships/image" Target="../media/image94.jpg"/><Relationship Id="rId27"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8.xml"/><Relationship Id="rId4" Type="http://schemas.openxmlformats.org/officeDocument/2006/relationships/image" Target="../media/image102.emf"/></Relationships>
</file>

<file path=ppt/slides/_rels/slide5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07.jpeg"/><Relationship Id="rId11" Type="http://schemas.openxmlformats.org/officeDocument/2006/relationships/image" Target="../media/image112.jpg"/><Relationship Id="rId5" Type="http://schemas.openxmlformats.org/officeDocument/2006/relationships/image" Target="../media/image106.jpeg"/><Relationship Id="rId15" Type="http://schemas.openxmlformats.org/officeDocument/2006/relationships/image" Target="../media/image116.png"/><Relationship Id="rId10" Type="http://schemas.openxmlformats.org/officeDocument/2006/relationships/image" Target="../media/image111.jpg"/><Relationship Id="rId4" Type="http://schemas.openxmlformats.org/officeDocument/2006/relationships/image" Target="../media/image105.png"/><Relationship Id="rId9" Type="http://schemas.openxmlformats.org/officeDocument/2006/relationships/image" Target="../media/image110.jpg"/><Relationship Id="rId1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6" Type="http://schemas.openxmlformats.org/officeDocument/2006/relationships/image" Target="../media/image141.png"/><Relationship Id="rId117" Type="http://schemas.openxmlformats.org/officeDocument/2006/relationships/image" Target="../media/image229.jpeg"/><Relationship Id="rId21" Type="http://schemas.openxmlformats.org/officeDocument/2006/relationships/image" Target="../media/image138.png"/><Relationship Id="rId42" Type="http://schemas.openxmlformats.org/officeDocument/2006/relationships/image" Target="../media/image156.jpeg"/><Relationship Id="rId47" Type="http://schemas.openxmlformats.org/officeDocument/2006/relationships/image" Target="../media/image161.png"/><Relationship Id="rId63" Type="http://schemas.openxmlformats.org/officeDocument/2006/relationships/image" Target="../media/image176.emf"/><Relationship Id="rId68" Type="http://schemas.openxmlformats.org/officeDocument/2006/relationships/image" Target="../media/image181.jpeg"/><Relationship Id="rId84" Type="http://schemas.openxmlformats.org/officeDocument/2006/relationships/image" Target="../media/image197.png"/><Relationship Id="rId89" Type="http://schemas.openxmlformats.org/officeDocument/2006/relationships/image" Target="../media/image202.png"/><Relationship Id="rId112" Type="http://schemas.openxmlformats.org/officeDocument/2006/relationships/image" Target="../media/image224.png"/><Relationship Id="rId133" Type="http://schemas.openxmlformats.org/officeDocument/2006/relationships/image" Target="../media/image245.png"/><Relationship Id="rId138" Type="http://schemas.openxmlformats.org/officeDocument/2006/relationships/image" Target="../media/image250.emf"/><Relationship Id="rId154" Type="http://schemas.openxmlformats.org/officeDocument/2006/relationships/image" Target="../media/image266.png"/><Relationship Id="rId159" Type="http://schemas.openxmlformats.org/officeDocument/2006/relationships/image" Target="../media/image271.png"/><Relationship Id="rId175" Type="http://schemas.openxmlformats.org/officeDocument/2006/relationships/image" Target="../media/image287.jpeg"/><Relationship Id="rId170" Type="http://schemas.openxmlformats.org/officeDocument/2006/relationships/image" Target="../media/image282.png"/><Relationship Id="rId16" Type="http://schemas.openxmlformats.org/officeDocument/2006/relationships/image" Target="../media/image133.png"/><Relationship Id="rId107" Type="http://schemas.openxmlformats.org/officeDocument/2006/relationships/image" Target="../media/image219.png"/><Relationship Id="rId11" Type="http://schemas.openxmlformats.org/officeDocument/2006/relationships/image" Target="../media/image128.8B92EA30"/><Relationship Id="rId32" Type="http://schemas.openxmlformats.org/officeDocument/2006/relationships/image" Target="../media/image147.jpg"/><Relationship Id="rId37" Type="http://schemas.openxmlformats.org/officeDocument/2006/relationships/image" Target="../media/image151.png"/><Relationship Id="rId53" Type="http://schemas.openxmlformats.org/officeDocument/2006/relationships/image" Target="../media/image166.jpeg"/><Relationship Id="rId58" Type="http://schemas.openxmlformats.org/officeDocument/2006/relationships/image" Target="../media/image171.png"/><Relationship Id="rId74" Type="http://schemas.openxmlformats.org/officeDocument/2006/relationships/image" Target="../media/image187.png"/><Relationship Id="rId79" Type="http://schemas.openxmlformats.org/officeDocument/2006/relationships/image" Target="../media/image192.png"/><Relationship Id="rId102" Type="http://schemas.openxmlformats.org/officeDocument/2006/relationships/image" Target="../media/image214.png"/><Relationship Id="rId123" Type="http://schemas.openxmlformats.org/officeDocument/2006/relationships/image" Target="../media/image235.png"/><Relationship Id="rId128" Type="http://schemas.openxmlformats.org/officeDocument/2006/relationships/image" Target="../media/image240.png"/><Relationship Id="rId144" Type="http://schemas.openxmlformats.org/officeDocument/2006/relationships/image" Target="../media/image256.png"/><Relationship Id="rId149" Type="http://schemas.openxmlformats.org/officeDocument/2006/relationships/image" Target="../media/image261.png"/><Relationship Id="rId5" Type="http://schemas.openxmlformats.org/officeDocument/2006/relationships/image" Target="../media/image122.png"/><Relationship Id="rId90" Type="http://schemas.openxmlformats.org/officeDocument/2006/relationships/image" Target="../media/image203.png"/><Relationship Id="rId95" Type="http://schemas.openxmlformats.org/officeDocument/2006/relationships/image" Target="../media/image207.png"/><Relationship Id="rId160" Type="http://schemas.openxmlformats.org/officeDocument/2006/relationships/image" Target="../media/image272.gif"/><Relationship Id="rId165" Type="http://schemas.openxmlformats.org/officeDocument/2006/relationships/image" Target="../media/image277.png"/><Relationship Id="rId181" Type="http://schemas.openxmlformats.org/officeDocument/2006/relationships/image" Target="../media/image292.png"/><Relationship Id="rId186" Type="http://schemas.openxmlformats.org/officeDocument/2006/relationships/image" Target="../media/image297.png"/><Relationship Id="rId22" Type="http://schemas.openxmlformats.org/officeDocument/2006/relationships/image" Target="../media/image139.jpeg"/><Relationship Id="rId27" Type="http://schemas.openxmlformats.org/officeDocument/2006/relationships/image" Target="../media/image142.png"/><Relationship Id="rId43" Type="http://schemas.openxmlformats.org/officeDocument/2006/relationships/image" Target="../media/image157.png"/><Relationship Id="rId48" Type="http://schemas.openxmlformats.org/officeDocument/2006/relationships/image" Target="../media/image162.png"/><Relationship Id="rId64" Type="http://schemas.openxmlformats.org/officeDocument/2006/relationships/image" Target="../media/image177.jpg"/><Relationship Id="rId69" Type="http://schemas.openxmlformats.org/officeDocument/2006/relationships/image" Target="../media/image182.png"/><Relationship Id="rId113" Type="http://schemas.openxmlformats.org/officeDocument/2006/relationships/image" Target="../media/image225.png"/><Relationship Id="rId118" Type="http://schemas.openxmlformats.org/officeDocument/2006/relationships/image" Target="../media/image230.png"/><Relationship Id="rId134" Type="http://schemas.openxmlformats.org/officeDocument/2006/relationships/image" Target="../media/image246.png"/><Relationship Id="rId139" Type="http://schemas.openxmlformats.org/officeDocument/2006/relationships/image" Target="../media/image251.png"/><Relationship Id="rId80" Type="http://schemas.openxmlformats.org/officeDocument/2006/relationships/image" Target="../media/image193.emf"/><Relationship Id="rId85" Type="http://schemas.openxmlformats.org/officeDocument/2006/relationships/image" Target="../media/image198.png"/><Relationship Id="rId150" Type="http://schemas.openxmlformats.org/officeDocument/2006/relationships/image" Target="../media/image262.png"/><Relationship Id="rId155" Type="http://schemas.openxmlformats.org/officeDocument/2006/relationships/image" Target="../media/image267.png"/><Relationship Id="rId171" Type="http://schemas.openxmlformats.org/officeDocument/2006/relationships/image" Target="../media/image283.jpg"/><Relationship Id="rId176" Type="http://schemas.openxmlformats.org/officeDocument/2006/relationships/hyperlink" Target="http://upload.wikimedia.org/wikipedia/de/5/59/Heineken_Logo_Stern.svg" TargetMode="External"/><Relationship Id="rId12" Type="http://schemas.openxmlformats.org/officeDocument/2006/relationships/image" Target="../media/image129.png"/><Relationship Id="rId17" Type="http://schemas.openxmlformats.org/officeDocument/2006/relationships/image" Target="../media/image134.jpeg"/><Relationship Id="rId33" Type="http://schemas.openxmlformats.org/officeDocument/2006/relationships/hyperlink" Target="http://www.lap-laser.com/de/" TargetMode="External"/><Relationship Id="rId38" Type="http://schemas.openxmlformats.org/officeDocument/2006/relationships/image" Target="../media/image152.gif"/><Relationship Id="rId59" Type="http://schemas.openxmlformats.org/officeDocument/2006/relationships/image" Target="../media/image172.png"/><Relationship Id="rId103" Type="http://schemas.openxmlformats.org/officeDocument/2006/relationships/image" Target="../media/image215.png"/><Relationship Id="rId108" Type="http://schemas.openxmlformats.org/officeDocument/2006/relationships/image" Target="../media/image220.png"/><Relationship Id="rId124" Type="http://schemas.openxmlformats.org/officeDocument/2006/relationships/image" Target="../media/image236.emf"/><Relationship Id="rId129" Type="http://schemas.openxmlformats.org/officeDocument/2006/relationships/image" Target="../media/image241.png"/><Relationship Id="rId54" Type="http://schemas.openxmlformats.org/officeDocument/2006/relationships/image" Target="../media/image167.emf"/><Relationship Id="rId70" Type="http://schemas.openxmlformats.org/officeDocument/2006/relationships/image" Target="../media/image183.png"/><Relationship Id="rId75" Type="http://schemas.openxmlformats.org/officeDocument/2006/relationships/image" Target="../media/image188.jpeg"/><Relationship Id="rId91" Type="http://schemas.openxmlformats.org/officeDocument/2006/relationships/image" Target="../media/image204.png"/><Relationship Id="rId96" Type="http://schemas.openxmlformats.org/officeDocument/2006/relationships/image" Target="../media/image208.emf"/><Relationship Id="rId140" Type="http://schemas.openxmlformats.org/officeDocument/2006/relationships/image" Target="../media/image252.emf"/><Relationship Id="rId145" Type="http://schemas.openxmlformats.org/officeDocument/2006/relationships/image" Target="../media/image257.png"/><Relationship Id="rId161" Type="http://schemas.openxmlformats.org/officeDocument/2006/relationships/image" Target="../media/image273.png"/><Relationship Id="rId166" Type="http://schemas.openxmlformats.org/officeDocument/2006/relationships/image" Target="../media/image278.png"/><Relationship Id="rId182" Type="http://schemas.openxmlformats.org/officeDocument/2006/relationships/image" Target="../media/image293.png"/><Relationship Id="rId187" Type="http://schemas.openxmlformats.org/officeDocument/2006/relationships/image" Target="../media/image298.gif"/><Relationship Id="rId1" Type="http://schemas.openxmlformats.org/officeDocument/2006/relationships/slideLayout" Target="../slideLayouts/slideLayout10.xml"/><Relationship Id="rId6" Type="http://schemas.openxmlformats.org/officeDocument/2006/relationships/image" Target="../media/image123.png"/><Relationship Id="rId23" Type="http://schemas.openxmlformats.org/officeDocument/2006/relationships/image" Target="../media/image1.png"/><Relationship Id="rId28" Type="http://schemas.openxmlformats.org/officeDocument/2006/relationships/image" Target="../media/image143.png"/><Relationship Id="rId49" Type="http://schemas.openxmlformats.org/officeDocument/2006/relationships/image" Target="../media/image163.png"/><Relationship Id="rId114" Type="http://schemas.openxmlformats.org/officeDocument/2006/relationships/image" Target="../media/image226.emf"/><Relationship Id="rId119" Type="http://schemas.openxmlformats.org/officeDocument/2006/relationships/image" Target="../media/image231.png"/><Relationship Id="rId44" Type="http://schemas.openxmlformats.org/officeDocument/2006/relationships/image" Target="../media/image158.emf"/><Relationship Id="rId60" Type="http://schemas.openxmlformats.org/officeDocument/2006/relationships/image" Target="../media/image173.jpeg"/><Relationship Id="rId65" Type="http://schemas.openxmlformats.org/officeDocument/2006/relationships/image" Target="../media/image178.png"/><Relationship Id="rId81" Type="http://schemas.openxmlformats.org/officeDocument/2006/relationships/image" Target="../media/image194.png"/><Relationship Id="rId86" Type="http://schemas.openxmlformats.org/officeDocument/2006/relationships/image" Target="../media/image199.gif"/><Relationship Id="rId130" Type="http://schemas.openxmlformats.org/officeDocument/2006/relationships/image" Target="../media/image242.png"/><Relationship Id="rId135" Type="http://schemas.openxmlformats.org/officeDocument/2006/relationships/image" Target="../media/image247.png"/><Relationship Id="rId151" Type="http://schemas.openxmlformats.org/officeDocument/2006/relationships/image" Target="../media/image263.png"/><Relationship Id="rId156" Type="http://schemas.openxmlformats.org/officeDocument/2006/relationships/image" Target="../media/image268.png"/><Relationship Id="rId177" Type="http://schemas.openxmlformats.org/officeDocument/2006/relationships/image" Target="../media/image288.png"/><Relationship Id="rId172" Type="http://schemas.openxmlformats.org/officeDocument/2006/relationships/image" Target="../media/image284.png"/><Relationship Id="rId13" Type="http://schemas.openxmlformats.org/officeDocument/2006/relationships/image" Target="../media/image130.jpeg"/><Relationship Id="rId18" Type="http://schemas.openxmlformats.org/officeDocument/2006/relationships/image" Target="../media/image135.png"/><Relationship Id="rId39" Type="http://schemas.openxmlformats.org/officeDocument/2006/relationships/image" Target="../media/image153.png"/><Relationship Id="rId109" Type="http://schemas.openxmlformats.org/officeDocument/2006/relationships/image" Target="../media/image221.png"/><Relationship Id="rId34" Type="http://schemas.openxmlformats.org/officeDocument/2006/relationships/image" Target="../media/image148.png"/><Relationship Id="rId50" Type="http://schemas.openxmlformats.org/officeDocument/2006/relationships/image" Target="../media/image164.gif"/><Relationship Id="rId55" Type="http://schemas.openxmlformats.org/officeDocument/2006/relationships/image" Target="../media/image168.jpeg"/><Relationship Id="rId76" Type="http://schemas.openxmlformats.org/officeDocument/2006/relationships/image" Target="../media/image189.emf"/><Relationship Id="rId97" Type="http://schemas.openxmlformats.org/officeDocument/2006/relationships/image" Target="../media/image209.png"/><Relationship Id="rId104" Type="http://schemas.openxmlformats.org/officeDocument/2006/relationships/image" Target="../media/image216.png"/><Relationship Id="rId120" Type="http://schemas.openxmlformats.org/officeDocument/2006/relationships/image" Target="../media/image232.png"/><Relationship Id="rId125" Type="http://schemas.openxmlformats.org/officeDocument/2006/relationships/image" Target="../media/image237.emf"/><Relationship Id="rId141" Type="http://schemas.openxmlformats.org/officeDocument/2006/relationships/image" Target="../media/image253.gif"/><Relationship Id="rId146" Type="http://schemas.openxmlformats.org/officeDocument/2006/relationships/image" Target="../media/image258.png"/><Relationship Id="rId167" Type="http://schemas.openxmlformats.org/officeDocument/2006/relationships/image" Target="../media/image279.jpeg"/><Relationship Id="rId188" Type="http://schemas.openxmlformats.org/officeDocument/2006/relationships/image" Target="../media/image299.png"/><Relationship Id="rId7" Type="http://schemas.openxmlformats.org/officeDocument/2006/relationships/image" Target="../media/image124.png"/><Relationship Id="rId71" Type="http://schemas.openxmlformats.org/officeDocument/2006/relationships/image" Target="../media/image184.png"/><Relationship Id="rId92" Type="http://schemas.openxmlformats.org/officeDocument/2006/relationships/hyperlink" Target="http://bigso.se/" TargetMode="External"/><Relationship Id="rId162" Type="http://schemas.openxmlformats.org/officeDocument/2006/relationships/image" Target="../media/image274.png"/><Relationship Id="rId183" Type="http://schemas.openxmlformats.org/officeDocument/2006/relationships/image" Target="../media/image294.jpeg"/><Relationship Id="rId2" Type="http://schemas.openxmlformats.org/officeDocument/2006/relationships/notesSlide" Target="../notesSlides/notesSlide21.xml"/><Relationship Id="rId29" Type="http://schemas.openxmlformats.org/officeDocument/2006/relationships/image" Target="../media/image144.JPG"/><Relationship Id="rId24" Type="http://schemas.openxmlformats.org/officeDocument/2006/relationships/image" Target="../media/image2.png"/><Relationship Id="rId40" Type="http://schemas.openxmlformats.org/officeDocument/2006/relationships/image" Target="../media/image154.png"/><Relationship Id="rId45" Type="http://schemas.openxmlformats.org/officeDocument/2006/relationships/image" Target="../media/image159.png"/><Relationship Id="rId66" Type="http://schemas.openxmlformats.org/officeDocument/2006/relationships/image" Target="../media/image179.png"/><Relationship Id="rId87" Type="http://schemas.openxmlformats.org/officeDocument/2006/relationships/image" Target="../media/image200.jpg"/><Relationship Id="rId110" Type="http://schemas.openxmlformats.org/officeDocument/2006/relationships/image" Target="../media/image222.png"/><Relationship Id="rId115" Type="http://schemas.openxmlformats.org/officeDocument/2006/relationships/image" Target="../media/image227.jpeg"/><Relationship Id="rId131" Type="http://schemas.openxmlformats.org/officeDocument/2006/relationships/image" Target="../media/image243.gif"/><Relationship Id="rId136" Type="http://schemas.openxmlformats.org/officeDocument/2006/relationships/image" Target="../media/image248.png"/><Relationship Id="rId157" Type="http://schemas.openxmlformats.org/officeDocument/2006/relationships/image" Target="../media/image269.png"/><Relationship Id="rId178" Type="http://schemas.openxmlformats.org/officeDocument/2006/relationships/image" Target="../media/image289.png"/><Relationship Id="rId61" Type="http://schemas.openxmlformats.org/officeDocument/2006/relationships/image" Target="../media/image174.jpg"/><Relationship Id="rId82" Type="http://schemas.openxmlformats.org/officeDocument/2006/relationships/image" Target="../media/image195.png"/><Relationship Id="rId152" Type="http://schemas.openxmlformats.org/officeDocument/2006/relationships/image" Target="../media/image264.png"/><Relationship Id="rId173" Type="http://schemas.openxmlformats.org/officeDocument/2006/relationships/image" Target="../media/image285.jpeg"/><Relationship Id="rId19" Type="http://schemas.openxmlformats.org/officeDocument/2006/relationships/image" Target="../media/image136.jpeg"/><Relationship Id="rId14" Type="http://schemas.openxmlformats.org/officeDocument/2006/relationships/image" Target="../media/image131.jpeg"/><Relationship Id="rId30" Type="http://schemas.openxmlformats.org/officeDocument/2006/relationships/image" Target="../media/image145.jpeg"/><Relationship Id="rId35" Type="http://schemas.openxmlformats.org/officeDocument/2006/relationships/image" Target="../media/image149.png"/><Relationship Id="rId56" Type="http://schemas.openxmlformats.org/officeDocument/2006/relationships/image" Target="../media/image169.png"/><Relationship Id="rId77" Type="http://schemas.openxmlformats.org/officeDocument/2006/relationships/image" Target="../media/image190.emf"/><Relationship Id="rId100" Type="http://schemas.openxmlformats.org/officeDocument/2006/relationships/image" Target="../media/image212.jpeg"/><Relationship Id="rId105" Type="http://schemas.openxmlformats.org/officeDocument/2006/relationships/image" Target="../media/image217.emf"/><Relationship Id="rId126" Type="http://schemas.openxmlformats.org/officeDocument/2006/relationships/image" Target="../media/image238.png"/><Relationship Id="rId147" Type="http://schemas.openxmlformats.org/officeDocument/2006/relationships/image" Target="../media/image259.jpeg"/><Relationship Id="rId168" Type="http://schemas.openxmlformats.org/officeDocument/2006/relationships/image" Target="../media/image280.gif"/><Relationship Id="rId8" Type="http://schemas.openxmlformats.org/officeDocument/2006/relationships/image" Target="../media/image125.jpg"/><Relationship Id="rId51" Type="http://schemas.openxmlformats.org/officeDocument/2006/relationships/image" Target="../media/image165.jpg"/><Relationship Id="rId72" Type="http://schemas.openxmlformats.org/officeDocument/2006/relationships/image" Target="../media/image185.jpg"/><Relationship Id="rId93" Type="http://schemas.openxmlformats.org/officeDocument/2006/relationships/image" Target="../media/image205.png"/><Relationship Id="rId98" Type="http://schemas.openxmlformats.org/officeDocument/2006/relationships/image" Target="../media/image210.png"/><Relationship Id="rId121" Type="http://schemas.openxmlformats.org/officeDocument/2006/relationships/image" Target="../media/image233.emf"/><Relationship Id="rId142" Type="http://schemas.openxmlformats.org/officeDocument/2006/relationships/image" Target="../media/image254.emf"/><Relationship Id="rId163" Type="http://schemas.openxmlformats.org/officeDocument/2006/relationships/image" Target="../media/image275.png"/><Relationship Id="rId184" Type="http://schemas.openxmlformats.org/officeDocument/2006/relationships/image" Target="../media/image295.png"/><Relationship Id="rId189" Type="http://schemas.openxmlformats.org/officeDocument/2006/relationships/image" Target="../media/image300.png"/><Relationship Id="rId3" Type="http://schemas.openxmlformats.org/officeDocument/2006/relationships/image" Target="../media/image120.png"/><Relationship Id="rId25" Type="http://schemas.openxmlformats.org/officeDocument/2006/relationships/image" Target="../media/image140.png"/><Relationship Id="rId46" Type="http://schemas.openxmlformats.org/officeDocument/2006/relationships/image" Target="../media/image160.gif"/><Relationship Id="rId67" Type="http://schemas.openxmlformats.org/officeDocument/2006/relationships/image" Target="../media/image180.png"/><Relationship Id="rId116" Type="http://schemas.openxmlformats.org/officeDocument/2006/relationships/image" Target="../media/image228.png"/><Relationship Id="rId137" Type="http://schemas.openxmlformats.org/officeDocument/2006/relationships/image" Target="../media/image249.png"/><Relationship Id="rId158" Type="http://schemas.openxmlformats.org/officeDocument/2006/relationships/image" Target="../media/image270.jpeg"/><Relationship Id="rId20" Type="http://schemas.openxmlformats.org/officeDocument/2006/relationships/image" Target="../media/image137.png"/><Relationship Id="rId41" Type="http://schemas.openxmlformats.org/officeDocument/2006/relationships/image" Target="../media/image155.png"/><Relationship Id="rId62" Type="http://schemas.openxmlformats.org/officeDocument/2006/relationships/image" Target="../media/image175.jpeg"/><Relationship Id="rId83" Type="http://schemas.openxmlformats.org/officeDocument/2006/relationships/image" Target="../media/image196.png"/><Relationship Id="rId88" Type="http://schemas.openxmlformats.org/officeDocument/2006/relationships/image" Target="../media/image201.png"/><Relationship Id="rId111" Type="http://schemas.openxmlformats.org/officeDocument/2006/relationships/image" Target="../media/image223.png"/><Relationship Id="rId132" Type="http://schemas.openxmlformats.org/officeDocument/2006/relationships/image" Target="../media/image244.png"/><Relationship Id="rId153" Type="http://schemas.openxmlformats.org/officeDocument/2006/relationships/image" Target="../media/image265.png"/><Relationship Id="rId174" Type="http://schemas.openxmlformats.org/officeDocument/2006/relationships/image" Target="../media/image286.png"/><Relationship Id="rId179" Type="http://schemas.openxmlformats.org/officeDocument/2006/relationships/image" Target="../media/image290.gif"/><Relationship Id="rId190" Type="http://schemas.openxmlformats.org/officeDocument/2006/relationships/image" Target="../media/image301.gif"/><Relationship Id="rId15" Type="http://schemas.openxmlformats.org/officeDocument/2006/relationships/image" Target="../media/image132.jpeg"/><Relationship Id="rId36" Type="http://schemas.openxmlformats.org/officeDocument/2006/relationships/image" Target="../media/image150.png"/><Relationship Id="rId57" Type="http://schemas.openxmlformats.org/officeDocument/2006/relationships/image" Target="../media/image170.gif"/><Relationship Id="rId106" Type="http://schemas.openxmlformats.org/officeDocument/2006/relationships/image" Target="../media/image218.png"/><Relationship Id="rId127" Type="http://schemas.openxmlformats.org/officeDocument/2006/relationships/image" Target="../media/image239.png"/><Relationship Id="rId10" Type="http://schemas.openxmlformats.org/officeDocument/2006/relationships/image" Target="../media/image127.jpeg"/><Relationship Id="rId31" Type="http://schemas.openxmlformats.org/officeDocument/2006/relationships/image" Target="../media/image146.png"/><Relationship Id="rId52" Type="http://schemas.openxmlformats.org/officeDocument/2006/relationships/hyperlink" Target="http://www.gsp-berlin.de/de/index.php" TargetMode="External"/><Relationship Id="rId73" Type="http://schemas.openxmlformats.org/officeDocument/2006/relationships/image" Target="../media/image186.png"/><Relationship Id="rId78" Type="http://schemas.openxmlformats.org/officeDocument/2006/relationships/image" Target="../media/image191.emf"/><Relationship Id="rId94" Type="http://schemas.openxmlformats.org/officeDocument/2006/relationships/image" Target="../media/image206.png"/><Relationship Id="rId99" Type="http://schemas.openxmlformats.org/officeDocument/2006/relationships/image" Target="../media/image211.png"/><Relationship Id="rId101" Type="http://schemas.openxmlformats.org/officeDocument/2006/relationships/image" Target="../media/image213.jpeg"/><Relationship Id="rId122" Type="http://schemas.openxmlformats.org/officeDocument/2006/relationships/image" Target="../media/image234.png"/><Relationship Id="rId143" Type="http://schemas.openxmlformats.org/officeDocument/2006/relationships/image" Target="../media/image255.emf"/><Relationship Id="rId148" Type="http://schemas.openxmlformats.org/officeDocument/2006/relationships/image" Target="../media/image260.png"/><Relationship Id="rId164" Type="http://schemas.openxmlformats.org/officeDocument/2006/relationships/image" Target="../media/image276.png"/><Relationship Id="rId169" Type="http://schemas.openxmlformats.org/officeDocument/2006/relationships/image" Target="../media/image281.jpeg"/><Relationship Id="rId185" Type="http://schemas.openxmlformats.org/officeDocument/2006/relationships/image" Target="../media/image296.png"/><Relationship Id="rId4" Type="http://schemas.openxmlformats.org/officeDocument/2006/relationships/image" Target="../media/image121.png"/><Relationship Id="rId9" Type="http://schemas.openxmlformats.org/officeDocument/2006/relationships/image" Target="../media/image126.jpeg"/><Relationship Id="rId180" Type="http://schemas.openxmlformats.org/officeDocument/2006/relationships/image" Target="../media/image291.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85.jpg"/></Relationships>
</file>

<file path=ppt/slides/_rels/slide6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185.jp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306.jpeg"/></Relationships>
</file>

<file path=ppt/slides/_rels/slide68.xml.rels><?xml version="1.0" encoding="UTF-8" standalone="yes"?>
<Relationships xmlns="http://schemas.openxmlformats.org/package/2006/relationships"><Relationship Id="rId8" Type="http://schemas.openxmlformats.org/officeDocument/2006/relationships/image" Target="../media/image312.jpg"/><Relationship Id="rId3" Type="http://schemas.openxmlformats.org/officeDocument/2006/relationships/image" Target="../media/image307.jpg"/><Relationship Id="rId7" Type="http://schemas.openxmlformats.org/officeDocument/2006/relationships/image" Target="../media/image311.jp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0.jpg"/><Relationship Id="rId5" Type="http://schemas.openxmlformats.org/officeDocument/2006/relationships/image" Target="../media/image309.jpg"/><Relationship Id="rId4" Type="http://schemas.openxmlformats.org/officeDocument/2006/relationships/image" Target="../media/image308.jpg"/></Relationships>
</file>

<file path=ppt/slides/_rels/slide69.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15.png"/><Relationship Id="rId4" Type="http://schemas.openxmlformats.org/officeDocument/2006/relationships/diagramLayout" Target="../diagrams/layout1.xml"/><Relationship Id="rId9" Type="http://schemas.openxmlformats.org/officeDocument/2006/relationships/image" Target="../media/image314.png"/></Relationships>
</file>

<file path=ppt/slides/_rels/slide7.xml.rels><?xml version="1.0" encoding="UTF-8" standalone="yes"?>
<Relationships xmlns="http://schemas.openxmlformats.org/package/2006/relationships"><Relationship Id="rId2" Type="http://schemas.openxmlformats.org/officeDocument/2006/relationships/hyperlink" Target="https://git-scm.com/book/en/v2/Getting-Started-Git-Basics" TargetMode="Externa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316.emf"/><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318.emf"/><Relationship Id="rId2" Type="http://schemas.openxmlformats.org/officeDocument/2006/relationships/image" Target="../media/image31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scm.com/book/en/v2/Git-Basics-Recording-Changes-to-the-Repository" TargetMode="External"/><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scm.com/book/en/v2/Git-Branching-Basic-Branching-and-Merging"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9">
            <a:extLst>
              <a:ext uri="{FF2B5EF4-FFF2-40B4-BE49-F238E27FC236}">
                <a16:creationId xmlns:a16="http://schemas.microsoft.com/office/drawing/2014/main" id="{A0D2479C-B884-4734-A0FA-29649748EB0B}"/>
              </a:ext>
            </a:extLst>
          </p:cNvPr>
          <p:cNvPicPr>
            <a:picLocks noGrp="1" noChangeAspect="1"/>
          </p:cNvPicPr>
          <p:nvPr>
            <p:ph type="pic" sz="quarter" idx="13"/>
          </p:nvPr>
        </p:nvPicPr>
        <p:blipFill>
          <a:blip r:embed="rId2"/>
          <a:srcRect l="152" r="152"/>
          <a:stretch>
            <a:fillRect/>
          </a:stretch>
        </p:blipFill>
        <p:spPr>
          <a:xfrm>
            <a:off x="0" y="180000"/>
            <a:ext cx="12186000" cy="6678000"/>
          </a:xfrm>
          <a:prstGeom prst="rect">
            <a:avLst/>
          </a:prstGeom>
        </p:spPr>
      </p:pic>
      <p:sp>
        <p:nvSpPr>
          <p:cNvPr id="8" name="Freeform 5">
            <a:extLst>
              <a:ext uri="{FF2B5EF4-FFF2-40B4-BE49-F238E27FC236}">
                <a16:creationId xmlns:a16="http://schemas.microsoft.com/office/drawing/2014/main" id="{D2CD0E42-F86D-41C7-9179-5BFD60248113}"/>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12" name="Grafi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3" name="Titel 2"/>
          <p:cNvSpPr>
            <a:spLocks noGrp="1"/>
          </p:cNvSpPr>
          <p:nvPr>
            <p:ph type="title"/>
          </p:nvPr>
        </p:nvSpPr>
        <p:spPr>
          <a:xfrm>
            <a:off x="358776" y="3065693"/>
            <a:ext cx="4560358" cy="1049106"/>
          </a:xfrm>
          <a:noFill/>
        </p:spPr>
        <p:txBody>
          <a:bodyPr/>
          <a:lstStyle/>
          <a:p>
            <a:pPr algn="ctr"/>
            <a:r>
              <a:rPr lang="de-DE" noProof="1"/>
              <a:t>DevOps</a:t>
            </a:r>
            <a:br>
              <a:rPr lang="de-DE" sz="2600" noProof="1"/>
            </a:br>
            <a:r>
              <a:rPr lang="de-DE" sz="2400" dirty="0">
                <a:solidFill>
                  <a:schemeClr val="accent5"/>
                </a:solidFill>
                <a:latin typeface="Calibri" pitchFamily="34" charset="0"/>
                <a:cs typeface="Calibri" pitchFamily="34" charset="0"/>
              </a:rPr>
              <a:t>Infrastructure &amp; </a:t>
            </a:r>
            <a:r>
              <a:rPr lang="de-DE" sz="2400" dirty="0" err="1">
                <a:solidFill>
                  <a:schemeClr val="accent5"/>
                </a:solidFill>
                <a:latin typeface="Calibri" pitchFamily="34" charset="0"/>
                <a:cs typeface="Calibri" pitchFamily="34" charset="0"/>
              </a:rPr>
              <a:t>Git</a:t>
            </a:r>
            <a:endParaRPr lang="de-DE" sz="2400" dirty="0"/>
          </a:p>
        </p:txBody>
      </p:sp>
    </p:spTree>
    <p:extLst>
      <p:ext uri="{BB962C8B-B14F-4D97-AF65-F5344CB8AC3E}">
        <p14:creationId xmlns:p14="http://schemas.microsoft.com/office/powerpoint/2010/main" val="249155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7E60FD60-A78E-48AD-9C0F-9AA26DA23817}"/>
              </a:ext>
            </a:extLst>
          </p:cNvPr>
          <p:cNvSpPr>
            <a:spLocks noGrp="1"/>
          </p:cNvSpPr>
          <p:nvPr>
            <p:ph type="body" sz="quarter" idx="15"/>
          </p:nvPr>
        </p:nvSpPr>
        <p:spPr/>
        <p:txBody>
          <a:bodyPr anchor="t"/>
          <a:lstStyle/>
          <a:p>
            <a:r>
              <a:rPr lang="en-US" dirty="0"/>
              <a:t>Turns a directory into an empty Git repository</a:t>
            </a:r>
            <a:endParaRPr lang="de-DE" dirty="0"/>
          </a:p>
        </p:txBody>
      </p:sp>
      <p:sp>
        <p:nvSpPr>
          <p:cNvPr id="2" name="Titel 1">
            <a:extLst>
              <a:ext uri="{FF2B5EF4-FFF2-40B4-BE49-F238E27FC236}">
                <a16:creationId xmlns:a16="http://schemas.microsoft.com/office/drawing/2014/main" id="{E4746616-BBBE-4FB1-BF30-2783289AC31C}"/>
              </a:ext>
            </a:extLst>
          </p:cNvPr>
          <p:cNvSpPr>
            <a:spLocks noGrp="1"/>
          </p:cNvSpPr>
          <p:nvPr>
            <p:ph type="title"/>
          </p:nvPr>
        </p:nvSpPr>
        <p:spPr/>
        <p:txBody>
          <a:bodyPr/>
          <a:lstStyle/>
          <a:p>
            <a:r>
              <a:rPr lang="de-DE" dirty="0" err="1"/>
              <a:t>Git</a:t>
            </a:r>
            <a:r>
              <a:rPr lang="de-DE" dirty="0"/>
              <a:t>							 </a:t>
            </a:r>
            <a:r>
              <a:rPr lang="de-DE" i="1" dirty="0">
                <a:hlinkClick r:id="rId3"/>
              </a:rPr>
              <a:t> .../common-git-commands.html</a:t>
            </a:r>
            <a:br>
              <a:rPr lang="de-DE" dirty="0"/>
            </a:br>
            <a:r>
              <a:rPr lang="de-DE" dirty="0"/>
              <a:t>Common Commands							</a:t>
            </a:r>
            <a:r>
              <a:rPr lang="de-DE" b="1" i="1" dirty="0"/>
              <a:t>Cheat-Sheet</a:t>
            </a:r>
          </a:p>
        </p:txBody>
      </p:sp>
      <p:sp>
        <p:nvSpPr>
          <p:cNvPr id="5" name="Textplatzhalter 4">
            <a:extLst>
              <a:ext uri="{FF2B5EF4-FFF2-40B4-BE49-F238E27FC236}">
                <a16:creationId xmlns:a16="http://schemas.microsoft.com/office/drawing/2014/main" id="{F3D1DC33-0300-40DF-AAA2-DE1601BA2191}"/>
              </a:ext>
            </a:extLst>
          </p:cNvPr>
          <p:cNvSpPr>
            <a:spLocks noGrp="1"/>
          </p:cNvSpPr>
          <p:nvPr>
            <p:ph type="body" sz="quarter" idx="17"/>
          </p:nvPr>
        </p:nvSpPr>
        <p:spPr>
          <a:noFill/>
          <a:ln w="12700">
            <a:noFill/>
            <a:miter lim="800000"/>
          </a:ln>
        </p:spPr>
        <p:txBody>
          <a:bodyPr vert="horz" lIns="0" tIns="0" rIns="0" bIns="28800" rtlCol="0" anchor="t" anchorCtr="0">
            <a:noAutofit/>
          </a:bodyPr>
          <a:lstStyle/>
          <a:p>
            <a:r>
              <a:rPr lang="en-US" dirty="0"/>
              <a:t>Adds files in the to the staging area</a:t>
            </a:r>
            <a:endParaRPr lang="de-DE" dirty="0"/>
          </a:p>
        </p:txBody>
      </p:sp>
      <p:sp>
        <p:nvSpPr>
          <p:cNvPr id="6" name="Textplatzhalter 5">
            <a:extLst>
              <a:ext uri="{FF2B5EF4-FFF2-40B4-BE49-F238E27FC236}">
                <a16:creationId xmlns:a16="http://schemas.microsoft.com/office/drawing/2014/main" id="{A792F04A-43E0-4797-B573-3BE125CDF6AD}"/>
              </a:ext>
            </a:extLst>
          </p:cNvPr>
          <p:cNvSpPr>
            <a:spLocks noGrp="1"/>
          </p:cNvSpPr>
          <p:nvPr>
            <p:ph type="body" sz="quarter" idx="19"/>
          </p:nvPr>
        </p:nvSpPr>
        <p:spPr>
          <a:noFill/>
          <a:ln w="12700">
            <a:noFill/>
            <a:miter lim="800000"/>
          </a:ln>
        </p:spPr>
        <p:txBody>
          <a:bodyPr vert="horz" lIns="0" tIns="0" rIns="0" bIns="28800" rtlCol="0" anchor="t" anchorCtr="0">
            <a:noAutofit/>
          </a:bodyPr>
          <a:lstStyle/>
          <a:p>
            <a:r>
              <a:rPr lang="en-US" dirty="0"/>
              <a:t>Record the changes made to the files to a local repository</a:t>
            </a:r>
          </a:p>
          <a:p>
            <a:endParaRPr lang="de-DE" dirty="0"/>
          </a:p>
        </p:txBody>
      </p:sp>
      <p:sp>
        <p:nvSpPr>
          <p:cNvPr id="7" name="Textplatzhalter 6">
            <a:extLst>
              <a:ext uri="{FF2B5EF4-FFF2-40B4-BE49-F238E27FC236}">
                <a16:creationId xmlns:a16="http://schemas.microsoft.com/office/drawing/2014/main" id="{06EE9221-2D5C-4E5E-A821-126A9D8063B9}"/>
              </a:ext>
            </a:extLst>
          </p:cNvPr>
          <p:cNvSpPr>
            <a:spLocks noGrp="1"/>
          </p:cNvSpPr>
          <p:nvPr>
            <p:ph type="body" sz="quarter" idx="21"/>
          </p:nvPr>
        </p:nvSpPr>
        <p:spPr>
          <a:noFill/>
          <a:ln w="12700">
            <a:noFill/>
            <a:miter lim="800000"/>
          </a:ln>
        </p:spPr>
        <p:txBody>
          <a:bodyPr vert="horz" lIns="0" tIns="0" rIns="0" bIns="28800" rtlCol="0" anchor="t" anchorCtr="0">
            <a:noAutofit/>
          </a:bodyPr>
          <a:lstStyle/>
          <a:p>
            <a:r>
              <a:rPr lang="en-US" dirty="0"/>
              <a:t>This command returns the current state of the repository</a:t>
            </a:r>
            <a:br>
              <a:rPr lang="en-US" dirty="0"/>
            </a:br>
            <a:endParaRPr lang="de-DE" dirty="0"/>
          </a:p>
        </p:txBody>
      </p:sp>
      <p:sp>
        <p:nvSpPr>
          <p:cNvPr id="8" name="Textplatzhalter 7">
            <a:extLst>
              <a:ext uri="{FF2B5EF4-FFF2-40B4-BE49-F238E27FC236}">
                <a16:creationId xmlns:a16="http://schemas.microsoft.com/office/drawing/2014/main" id="{23A2B483-A267-46BC-A742-A8C95275EED8}"/>
              </a:ext>
            </a:extLst>
          </p:cNvPr>
          <p:cNvSpPr>
            <a:spLocks noGrp="1"/>
          </p:cNvSpPr>
          <p:nvPr>
            <p:ph type="body" sz="quarter" idx="23"/>
          </p:nvPr>
        </p:nvSpPr>
        <p:spPr>
          <a:noFill/>
          <a:ln w="12700">
            <a:noFill/>
            <a:miter lim="800000"/>
          </a:ln>
        </p:spPr>
        <p:txBody>
          <a:bodyPr vert="horz" lIns="0" tIns="0" rIns="0" bIns="28800" rtlCol="0" anchor="t" anchorCtr="0">
            <a:noAutofit/>
          </a:bodyPr>
          <a:lstStyle/>
          <a:p>
            <a:r>
              <a:rPr lang="de-DE" dirty="0" err="1"/>
              <a:t>Configure</a:t>
            </a:r>
            <a:r>
              <a:rPr lang="de-DE" dirty="0"/>
              <a:t> </a:t>
            </a:r>
            <a:r>
              <a:rPr lang="de-DE" dirty="0" err="1"/>
              <a:t>the</a:t>
            </a:r>
            <a:r>
              <a:rPr lang="de-DE" dirty="0"/>
              <a:t> </a:t>
            </a:r>
            <a:r>
              <a:rPr lang="de-DE" dirty="0" err="1"/>
              <a:t>Git</a:t>
            </a:r>
            <a:r>
              <a:rPr lang="de-DE" dirty="0"/>
              <a:t> Settings e.g. „user.name“ and „</a:t>
            </a:r>
            <a:r>
              <a:rPr lang="de-DE" dirty="0" err="1"/>
              <a:t>user.mail</a:t>
            </a:r>
            <a:r>
              <a:rPr lang="de-DE" dirty="0"/>
              <a:t>“</a:t>
            </a:r>
          </a:p>
          <a:p>
            <a:endParaRPr lang="de-DE" dirty="0"/>
          </a:p>
        </p:txBody>
      </p:sp>
      <p:sp>
        <p:nvSpPr>
          <p:cNvPr id="9" name="Textplatzhalter 8">
            <a:extLst>
              <a:ext uri="{FF2B5EF4-FFF2-40B4-BE49-F238E27FC236}">
                <a16:creationId xmlns:a16="http://schemas.microsoft.com/office/drawing/2014/main" id="{A079C4BF-4400-4D8A-8FC6-B5D25FA9F07E}"/>
              </a:ext>
            </a:extLst>
          </p:cNvPr>
          <p:cNvSpPr>
            <a:spLocks noGrp="1"/>
          </p:cNvSpPr>
          <p:nvPr>
            <p:ph type="body" sz="quarter" idx="25"/>
          </p:nvPr>
        </p:nvSpPr>
        <p:spPr>
          <a:noFill/>
          <a:ln w="12700">
            <a:noFill/>
            <a:miter lim="800000"/>
          </a:ln>
        </p:spPr>
        <p:txBody>
          <a:bodyPr vert="horz" lIns="0" tIns="0" rIns="0" bIns="28800" rtlCol="0" anchor="t" anchorCtr="0">
            <a:noAutofit/>
          </a:bodyPr>
          <a:lstStyle/>
          <a:p>
            <a:r>
              <a:rPr lang="en-US" dirty="0"/>
              <a:t>To determine what branch the local repository is on, add a new branch, or delete a branch.</a:t>
            </a:r>
            <a:endParaRPr lang="de-DE" dirty="0"/>
          </a:p>
        </p:txBody>
      </p:sp>
      <p:sp>
        <p:nvSpPr>
          <p:cNvPr id="10" name="Textplatzhalter 9">
            <a:extLst>
              <a:ext uri="{FF2B5EF4-FFF2-40B4-BE49-F238E27FC236}">
                <a16:creationId xmlns:a16="http://schemas.microsoft.com/office/drawing/2014/main" id="{F5F5630F-9EF7-4EA8-AE6C-D2BC80BC796D}"/>
              </a:ext>
            </a:extLst>
          </p:cNvPr>
          <p:cNvSpPr>
            <a:spLocks noGrp="1"/>
          </p:cNvSpPr>
          <p:nvPr>
            <p:ph type="body" sz="quarter" idx="27"/>
          </p:nvPr>
        </p:nvSpPr>
        <p:spPr>
          <a:noFill/>
          <a:ln w="12700">
            <a:noFill/>
            <a:miter lim="800000"/>
          </a:ln>
        </p:spPr>
        <p:txBody>
          <a:bodyPr vert="horz" lIns="0" tIns="0" rIns="0" bIns="28800" rtlCol="0" anchor="t" anchorCtr="0">
            <a:noAutofit/>
          </a:bodyPr>
          <a:lstStyle/>
          <a:p>
            <a:r>
              <a:rPr lang="en-US" dirty="0"/>
              <a:t>To start working in a different branch, use git checkout to switch branches.</a:t>
            </a:r>
            <a:endParaRPr lang="de-DE" dirty="0"/>
          </a:p>
        </p:txBody>
      </p:sp>
      <p:sp>
        <p:nvSpPr>
          <p:cNvPr id="18" name="Rechteck 17">
            <a:extLst>
              <a:ext uri="{FF2B5EF4-FFF2-40B4-BE49-F238E27FC236}">
                <a16:creationId xmlns:a16="http://schemas.microsoft.com/office/drawing/2014/main" id="{D51544D7-2CEC-4FA4-AFD3-46B6260A31FA}"/>
              </a:ext>
            </a:extLst>
          </p:cNvPr>
          <p:cNvSpPr/>
          <p:nvPr/>
        </p:nvSpPr>
        <p:spPr>
          <a:xfrm>
            <a:off x="360000" y="1605935"/>
            <a:ext cx="780983" cy="369332"/>
          </a:xfrm>
          <a:prstGeom prst="rect">
            <a:avLst/>
          </a:prstGeom>
        </p:spPr>
        <p:txBody>
          <a:bodyPr wrap="none">
            <a:spAutoFit/>
          </a:bodyPr>
          <a:lstStyle/>
          <a:p>
            <a:r>
              <a:rPr lang="de-DE" dirty="0" err="1"/>
              <a:t>git</a:t>
            </a:r>
            <a:r>
              <a:rPr lang="de-DE" dirty="0"/>
              <a:t> </a:t>
            </a:r>
            <a:r>
              <a:rPr lang="de-DE" dirty="0" err="1"/>
              <a:t>init</a:t>
            </a:r>
            <a:endParaRPr lang="de-DE" dirty="0"/>
          </a:p>
        </p:txBody>
      </p:sp>
      <p:sp>
        <p:nvSpPr>
          <p:cNvPr id="19" name="Rechteck 18">
            <a:extLst>
              <a:ext uri="{FF2B5EF4-FFF2-40B4-BE49-F238E27FC236}">
                <a16:creationId xmlns:a16="http://schemas.microsoft.com/office/drawing/2014/main" id="{43FD1320-B67C-428D-8875-37D3E8A1F572}"/>
              </a:ext>
            </a:extLst>
          </p:cNvPr>
          <p:cNvSpPr/>
          <p:nvPr/>
        </p:nvSpPr>
        <p:spPr>
          <a:xfrm>
            <a:off x="360000" y="2307137"/>
            <a:ext cx="830677" cy="369332"/>
          </a:xfrm>
          <a:prstGeom prst="rect">
            <a:avLst/>
          </a:prstGeom>
        </p:spPr>
        <p:txBody>
          <a:bodyPr wrap="none">
            <a:spAutoFit/>
          </a:bodyPr>
          <a:lstStyle/>
          <a:p>
            <a:r>
              <a:rPr lang="de-DE" dirty="0" err="1"/>
              <a:t>git</a:t>
            </a:r>
            <a:r>
              <a:rPr lang="de-DE" dirty="0"/>
              <a:t> </a:t>
            </a:r>
            <a:r>
              <a:rPr lang="de-DE" dirty="0" err="1"/>
              <a:t>add</a:t>
            </a:r>
            <a:endParaRPr lang="de-DE" dirty="0"/>
          </a:p>
        </p:txBody>
      </p:sp>
      <p:sp>
        <p:nvSpPr>
          <p:cNvPr id="20" name="Rechteck 19">
            <a:extLst>
              <a:ext uri="{FF2B5EF4-FFF2-40B4-BE49-F238E27FC236}">
                <a16:creationId xmlns:a16="http://schemas.microsoft.com/office/drawing/2014/main" id="{AAA475FC-7B79-426D-AA3C-59DD8021584A}"/>
              </a:ext>
            </a:extLst>
          </p:cNvPr>
          <p:cNvSpPr/>
          <p:nvPr/>
        </p:nvSpPr>
        <p:spPr>
          <a:xfrm>
            <a:off x="360000" y="3008339"/>
            <a:ext cx="1192634" cy="369332"/>
          </a:xfrm>
          <a:prstGeom prst="rect">
            <a:avLst/>
          </a:prstGeom>
        </p:spPr>
        <p:txBody>
          <a:bodyPr wrap="none">
            <a:spAutoFit/>
          </a:bodyPr>
          <a:lstStyle/>
          <a:p>
            <a:r>
              <a:rPr lang="de-DE" dirty="0" err="1"/>
              <a:t>git</a:t>
            </a:r>
            <a:r>
              <a:rPr lang="de-DE" dirty="0"/>
              <a:t> </a:t>
            </a:r>
            <a:r>
              <a:rPr lang="de-DE" dirty="0" err="1"/>
              <a:t>commit</a:t>
            </a:r>
            <a:endParaRPr lang="de-DE" dirty="0"/>
          </a:p>
        </p:txBody>
      </p:sp>
      <p:sp>
        <p:nvSpPr>
          <p:cNvPr id="21" name="Rechteck 20">
            <a:extLst>
              <a:ext uri="{FF2B5EF4-FFF2-40B4-BE49-F238E27FC236}">
                <a16:creationId xmlns:a16="http://schemas.microsoft.com/office/drawing/2014/main" id="{AD77D565-305C-4A2A-9E17-41087441D6A5}"/>
              </a:ext>
            </a:extLst>
          </p:cNvPr>
          <p:cNvSpPr/>
          <p:nvPr/>
        </p:nvSpPr>
        <p:spPr>
          <a:xfrm>
            <a:off x="370760" y="3709541"/>
            <a:ext cx="1034770" cy="369332"/>
          </a:xfrm>
          <a:prstGeom prst="rect">
            <a:avLst/>
          </a:prstGeom>
        </p:spPr>
        <p:txBody>
          <a:bodyPr wrap="none">
            <a:spAutoFit/>
          </a:bodyPr>
          <a:lstStyle/>
          <a:p>
            <a:r>
              <a:rPr lang="de-DE" dirty="0" err="1"/>
              <a:t>git</a:t>
            </a:r>
            <a:r>
              <a:rPr lang="de-DE" dirty="0"/>
              <a:t> </a:t>
            </a:r>
            <a:r>
              <a:rPr lang="de-DE" dirty="0" err="1"/>
              <a:t>status</a:t>
            </a:r>
            <a:endParaRPr lang="de-DE" dirty="0"/>
          </a:p>
        </p:txBody>
      </p:sp>
      <p:sp>
        <p:nvSpPr>
          <p:cNvPr id="22" name="Rechteck 21">
            <a:extLst>
              <a:ext uri="{FF2B5EF4-FFF2-40B4-BE49-F238E27FC236}">
                <a16:creationId xmlns:a16="http://schemas.microsoft.com/office/drawing/2014/main" id="{FA4986A5-17FC-4C17-8AF0-690FE6042D40}"/>
              </a:ext>
            </a:extLst>
          </p:cNvPr>
          <p:cNvSpPr/>
          <p:nvPr/>
        </p:nvSpPr>
        <p:spPr>
          <a:xfrm>
            <a:off x="358512" y="4408837"/>
            <a:ext cx="1047018" cy="369332"/>
          </a:xfrm>
          <a:prstGeom prst="rect">
            <a:avLst/>
          </a:prstGeom>
        </p:spPr>
        <p:txBody>
          <a:bodyPr wrap="none">
            <a:spAutoFit/>
          </a:bodyPr>
          <a:lstStyle/>
          <a:p>
            <a:r>
              <a:rPr lang="de-DE" dirty="0" err="1"/>
              <a:t>git</a:t>
            </a:r>
            <a:r>
              <a:rPr lang="de-DE" dirty="0"/>
              <a:t> </a:t>
            </a:r>
            <a:r>
              <a:rPr lang="de-DE" dirty="0" err="1"/>
              <a:t>config</a:t>
            </a:r>
            <a:endParaRPr lang="de-DE" dirty="0"/>
          </a:p>
        </p:txBody>
      </p:sp>
      <p:sp>
        <p:nvSpPr>
          <p:cNvPr id="23" name="Rechteck 22">
            <a:extLst>
              <a:ext uri="{FF2B5EF4-FFF2-40B4-BE49-F238E27FC236}">
                <a16:creationId xmlns:a16="http://schemas.microsoft.com/office/drawing/2014/main" id="{F2BA596A-3535-42FB-82B1-B5B2258E4365}"/>
              </a:ext>
            </a:extLst>
          </p:cNvPr>
          <p:cNvSpPr/>
          <p:nvPr/>
        </p:nvSpPr>
        <p:spPr>
          <a:xfrm>
            <a:off x="355536" y="5108987"/>
            <a:ext cx="1125693" cy="369332"/>
          </a:xfrm>
          <a:prstGeom prst="rect">
            <a:avLst/>
          </a:prstGeom>
        </p:spPr>
        <p:txBody>
          <a:bodyPr wrap="none">
            <a:spAutoFit/>
          </a:bodyPr>
          <a:lstStyle/>
          <a:p>
            <a:r>
              <a:rPr lang="de-DE" dirty="0" err="1"/>
              <a:t>git</a:t>
            </a:r>
            <a:r>
              <a:rPr lang="de-DE" dirty="0"/>
              <a:t> </a:t>
            </a:r>
            <a:r>
              <a:rPr lang="de-DE" dirty="0" err="1"/>
              <a:t>branch</a:t>
            </a:r>
            <a:endParaRPr lang="de-DE" dirty="0"/>
          </a:p>
        </p:txBody>
      </p:sp>
      <p:sp>
        <p:nvSpPr>
          <p:cNvPr id="24" name="Rechteck 23">
            <a:extLst>
              <a:ext uri="{FF2B5EF4-FFF2-40B4-BE49-F238E27FC236}">
                <a16:creationId xmlns:a16="http://schemas.microsoft.com/office/drawing/2014/main" id="{1A4CB423-2AF7-4DDE-89CD-4C1521DE9EE8}"/>
              </a:ext>
            </a:extLst>
          </p:cNvPr>
          <p:cNvSpPr/>
          <p:nvPr/>
        </p:nvSpPr>
        <p:spPr>
          <a:xfrm>
            <a:off x="355536" y="5813147"/>
            <a:ext cx="1326261" cy="369332"/>
          </a:xfrm>
          <a:prstGeom prst="rect">
            <a:avLst/>
          </a:prstGeom>
        </p:spPr>
        <p:txBody>
          <a:bodyPr wrap="none">
            <a:spAutoFit/>
          </a:bodyPr>
          <a:lstStyle/>
          <a:p>
            <a:r>
              <a:rPr lang="de-DE" dirty="0" err="1"/>
              <a:t>git</a:t>
            </a:r>
            <a:r>
              <a:rPr lang="de-DE" dirty="0"/>
              <a:t> </a:t>
            </a:r>
            <a:r>
              <a:rPr lang="de-DE" dirty="0" err="1"/>
              <a:t>checkout</a:t>
            </a:r>
            <a:endParaRPr lang="de-DE" dirty="0"/>
          </a:p>
        </p:txBody>
      </p:sp>
      <p:sp>
        <p:nvSpPr>
          <p:cNvPr id="27" name="Textfeld 26">
            <a:extLst>
              <a:ext uri="{FF2B5EF4-FFF2-40B4-BE49-F238E27FC236}">
                <a16:creationId xmlns:a16="http://schemas.microsoft.com/office/drawing/2014/main" id="{8EDE3213-C357-49D8-90CA-47B34323AF6A}"/>
              </a:ext>
            </a:extLst>
          </p:cNvPr>
          <p:cNvSpPr txBox="1"/>
          <p:nvPr/>
        </p:nvSpPr>
        <p:spPr>
          <a:xfrm>
            <a:off x="2201334" y="1848309"/>
            <a:ext cx="6698826" cy="253916"/>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init</a:t>
            </a:r>
            <a:endParaRPr lang="de-DE" sz="1050" dirty="0">
              <a:solidFill>
                <a:schemeClr val="bg1"/>
              </a:solidFill>
              <a:latin typeface="Courier New" panose="02070309020205020404" pitchFamily="49" charset="0"/>
              <a:cs typeface="Courier New" panose="02070309020205020404" pitchFamily="49" charset="0"/>
            </a:endParaRPr>
          </a:p>
        </p:txBody>
      </p:sp>
      <p:sp>
        <p:nvSpPr>
          <p:cNvPr id="28" name="Textfeld 27">
            <a:extLst>
              <a:ext uri="{FF2B5EF4-FFF2-40B4-BE49-F238E27FC236}">
                <a16:creationId xmlns:a16="http://schemas.microsoft.com/office/drawing/2014/main" id="{6B34B4AD-DFD0-416D-9AB5-7749881F45C5}"/>
              </a:ext>
            </a:extLst>
          </p:cNvPr>
          <p:cNvSpPr txBox="1"/>
          <p:nvPr/>
        </p:nvSpPr>
        <p:spPr>
          <a:xfrm>
            <a:off x="2201334" y="2549511"/>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add &lt;file or directory name&gt;</a:t>
            </a:r>
            <a:endParaRPr lang="de-DE" sz="1050" dirty="0">
              <a:solidFill>
                <a:schemeClr val="bg1"/>
              </a:solidFill>
              <a:latin typeface="Courier New" panose="02070309020205020404" pitchFamily="49" charset="0"/>
              <a:cs typeface="Courier New" panose="02070309020205020404" pitchFamily="49" charset="0"/>
            </a:endParaRPr>
          </a:p>
        </p:txBody>
      </p:sp>
      <p:sp>
        <p:nvSpPr>
          <p:cNvPr id="30" name="Textfeld 29">
            <a:extLst>
              <a:ext uri="{FF2B5EF4-FFF2-40B4-BE49-F238E27FC236}">
                <a16:creationId xmlns:a16="http://schemas.microsoft.com/office/drawing/2014/main" id="{31ACB6AB-46EC-40DC-A64E-58969379E999}"/>
              </a:ext>
            </a:extLst>
          </p:cNvPr>
          <p:cNvSpPr txBox="1"/>
          <p:nvPr/>
        </p:nvSpPr>
        <p:spPr>
          <a:xfrm>
            <a:off x="2201334" y="3250713"/>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commit -m "Commit message in quotes"</a:t>
            </a:r>
            <a:endParaRPr lang="de-DE" sz="1050" dirty="0">
              <a:solidFill>
                <a:schemeClr val="bg1"/>
              </a:solidFill>
              <a:latin typeface="Courier New" panose="02070309020205020404" pitchFamily="49" charset="0"/>
              <a:cs typeface="Courier New" panose="02070309020205020404" pitchFamily="49" charset="0"/>
            </a:endParaRPr>
          </a:p>
        </p:txBody>
      </p:sp>
      <p:sp>
        <p:nvSpPr>
          <p:cNvPr id="31" name="Textfeld 30">
            <a:extLst>
              <a:ext uri="{FF2B5EF4-FFF2-40B4-BE49-F238E27FC236}">
                <a16:creationId xmlns:a16="http://schemas.microsoft.com/office/drawing/2014/main" id="{3DE403F0-1390-4AA0-8577-845F0B7BAB68}"/>
              </a:ext>
            </a:extLst>
          </p:cNvPr>
          <p:cNvSpPr txBox="1"/>
          <p:nvPr/>
        </p:nvSpPr>
        <p:spPr>
          <a:xfrm>
            <a:off x="2201334" y="3953850"/>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status</a:t>
            </a:r>
            <a:endParaRPr lang="de-DE" sz="1050" dirty="0">
              <a:solidFill>
                <a:schemeClr val="bg1"/>
              </a:solidFill>
              <a:latin typeface="Courier New" panose="02070309020205020404" pitchFamily="49" charset="0"/>
              <a:cs typeface="Courier New" panose="02070309020205020404" pitchFamily="49" charset="0"/>
            </a:endParaRPr>
          </a:p>
        </p:txBody>
      </p:sp>
      <p:sp>
        <p:nvSpPr>
          <p:cNvPr id="32" name="Textfeld 31">
            <a:extLst>
              <a:ext uri="{FF2B5EF4-FFF2-40B4-BE49-F238E27FC236}">
                <a16:creationId xmlns:a16="http://schemas.microsoft.com/office/drawing/2014/main" id="{286C61F5-791F-4E6E-BC06-60415B85BF5C}"/>
              </a:ext>
            </a:extLst>
          </p:cNvPr>
          <p:cNvSpPr txBox="1"/>
          <p:nvPr/>
        </p:nvSpPr>
        <p:spPr>
          <a:xfrm>
            <a:off x="2201334" y="4651211"/>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config &lt;setting&gt; &lt;command&gt;</a:t>
            </a:r>
            <a:endParaRPr lang="de-DE" sz="1050" dirty="0">
              <a:solidFill>
                <a:schemeClr val="bg1"/>
              </a:solidFill>
              <a:latin typeface="Courier New" panose="02070309020205020404" pitchFamily="49" charset="0"/>
              <a:cs typeface="Courier New" panose="02070309020205020404" pitchFamily="49" charset="0"/>
            </a:endParaRPr>
          </a:p>
        </p:txBody>
      </p:sp>
      <p:sp>
        <p:nvSpPr>
          <p:cNvPr id="33" name="Textfeld 32">
            <a:extLst>
              <a:ext uri="{FF2B5EF4-FFF2-40B4-BE49-F238E27FC236}">
                <a16:creationId xmlns:a16="http://schemas.microsoft.com/office/drawing/2014/main" id="{E3CD0C88-6DA2-418B-8999-683C95F69CAC}"/>
              </a:ext>
            </a:extLst>
          </p:cNvPr>
          <p:cNvSpPr txBox="1"/>
          <p:nvPr/>
        </p:nvSpPr>
        <p:spPr>
          <a:xfrm>
            <a:off x="2201334" y="5351361"/>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branch &lt;</a:t>
            </a:r>
            <a:r>
              <a:rPr lang="en-US" sz="1050" dirty="0" err="1">
                <a:solidFill>
                  <a:schemeClr val="bg1"/>
                </a:solidFill>
                <a:latin typeface="Courier New" panose="02070309020205020404" pitchFamily="49" charset="0"/>
                <a:cs typeface="Courier New" panose="02070309020205020404" pitchFamily="49" charset="0"/>
              </a:rPr>
              <a:t>branch_name</a:t>
            </a:r>
            <a:r>
              <a:rPr lang="en-US" sz="1050" dirty="0">
                <a:solidFill>
                  <a:schemeClr val="bg1"/>
                </a:solidFill>
                <a:latin typeface="Courier New" panose="02070309020205020404" pitchFamily="49" charset="0"/>
                <a:cs typeface="Courier New" panose="02070309020205020404" pitchFamily="49" charset="0"/>
              </a:rPr>
              <a:t>&gt;</a:t>
            </a:r>
            <a:endParaRPr lang="de-DE" sz="1050" dirty="0">
              <a:solidFill>
                <a:schemeClr val="bg1"/>
              </a:solidFill>
              <a:latin typeface="Courier New" panose="02070309020205020404" pitchFamily="49" charset="0"/>
              <a:cs typeface="Courier New" panose="02070309020205020404" pitchFamily="49" charset="0"/>
            </a:endParaRPr>
          </a:p>
        </p:txBody>
      </p:sp>
      <p:sp>
        <p:nvSpPr>
          <p:cNvPr id="34" name="Textfeld 33">
            <a:extLst>
              <a:ext uri="{FF2B5EF4-FFF2-40B4-BE49-F238E27FC236}">
                <a16:creationId xmlns:a16="http://schemas.microsoft.com/office/drawing/2014/main" id="{E9AC3E04-0223-4046-AE04-C532BE90BF36}"/>
              </a:ext>
            </a:extLst>
          </p:cNvPr>
          <p:cNvSpPr txBox="1"/>
          <p:nvPr/>
        </p:nvSpPr>
        <p:spPr>
          <a:xfrm>
            <a:off x="2201334" y="6055521"/>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checkout &lt;</a:t>
            </a:r>
            <a:r>
              <a:rPr lang="en-US" sz="1050" dirty="0" err="1">
                <a:solidFill>
                  <a:schemeClr val="bg1"/>
                </a:solidFill>
                <a:latin typeface="Courier New" panose="02070309020205020404" pitchFamily="49" charset="0"/>
                <a:cs typeface="Courier New" panose="02070309020205020404" pitchFamily="49" charset="0"/>
              </a:rPr>
              <a:t>branch_name</a:t>
            </a:r>
            <a:r>
              <a:rPr lang="en-US" sz="1050" dirty="0">
                <a:solidFill>
                  <a:schemeClr val="bg1"/>
                </a:solidFill>
                <a:latin typeface="Courier New" panose="02070309020205020404" pitchFamily="49" charset="0"/>
                <a:cs typeface="Courier New" panose="02070309020205020404" pitchFamily="49" charset="0"/>
              </a:rPr>
              <a:t>&gt;</a:t>
            </a:r>
            <a:endParaRPr lang="de-DE" sz="105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3203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7E60FD60-A78E-48AD-9C0F-9AA26DA23817}"/>
              </a:ext>
            </a:extLst>
          </p:cNvPr>
          <p:cNvSpPr>
            <a:spLocks noGrp="1"/>
          </p:cNvSpPr>
          <p:nvPr>
            <p:ph type="body" sz="quarter" idx="15"/>
          </p:nvPr>
        </p:nvSpPr>
        <p:spPr/>
        <p:txBody>
          <a:bodyPr anchor="t"/>
          <a:lstStyle/>
          <a:p>
            <a:r>
              <a:rPr lang="en-US" dirty="0"/>
              <a:t>Integrate branches together.</a:t>
            </a:r>
            <a:endParaRPr lang="de-DE" dirty="0"/>
          </a:p>
        </p:txBody>
      </p:sp>
      <p:sp>
        <p:nvSpPr>
          <p:cNvPr id="2" name="Titel 1">
            <a:extLst>
              <a:ext uri="{FF2B5EF4-FFF2-40B4-BE49-F238E27FC236}">
                <a16:creationId xmlns:a16="http://schemas.microsoft.com/office/drawing/2014/main" id="{E4746616-BBBE-4FB1-BF30-2783289AC31C}"/>
              </a:ext>
            </a:extLst>
          </p:cNvPr>
          <p:cNvSpPr>
            <a:spLocks noGrp="1"/>
          </p:cNvSpPr>
          <p:nvPr>
            <p:ph type="title"/>
          </p:nvPr>
        </p:nvSpPr>
        <p:spPr/>
        <p:txBody>
          <a:bodyPr/>
          <a:lstStyle/>
          <a:p>
            <a:r>
              <a:rPr lang="de-DE" dirty="0" err="1"/>
              <a:t>Git</a:t>
            </a:r>
            <a:r>
              <a:rPr lang="de-DE" dirty="0"/>
              <a:t> 							  </a:t>
            </a:r>
            <a:r>
              <a:rPr lang="de-DE" i="1" dirty="0">
                <a:hlinkClick r:id="rId3"/>
              </a:rPr>
              <a:t>.../common-git-commands.html</a:t>
            </a:r>
            <a:br>
              <a:rPr lang="de-DE" dirty="0"/>
            </a:br>
            <a:r>
              <a:rPr lang="de-DE" dirty="0"/>
              <a:t>Common Commands / Remote Repository Commands		</a:t>
            </a:r>
            <a:r>
              <a:rPr lang="de-DE" b="1" i="1" dirty="0"/>
              <a:t> 	Cheat-Sheet</a:t>
            </a:r>
            <a:endParaRPr lang="de-DE" dirty="0"/>
          </a:p>
        </p:txBody>
      </p:sp>
      <p:sp>
        <p:nvSpPr>
          <p:cNvPr id="5" name="Textplatzhalter 4">
            <a:extLst>
              <a:ext uri="{FF2B5EF4-FFF2-40B4-BE49-F238E27FC236}">
                <a16:creationId xmlns:a16="http://schemas.microsoft.com/office/drawing/2014/main" id="{F3D1DC33-0300-40DF-AAA2-DE1601BA2191}"/>
              </a:ext>
            </a:extLst>
          </p:cNvPr>
          <p:cNvSpPr>
            <a:spLocks noGrp="1"/>
          </p:cNvSpPr>
          <p:nvPr>
            <p:ph type="body" sz="quarter" idx="17"/>
          </p:nvPr>
        </p:nvSpPr>
        <p:spPr>
          <a:noFill/>
          <a:ln w="12700">
            <a:noFill/>
            <a:miter lim="800000"/>
          </a:ln>
        </p:spPr>
        <p:txBody>
          <a:bodyPr vert="horz" lIns="0" tIns="0" rIns="0" bIns="28800" rtlCol="0" anchor="t" anchorCtr="0">
            <a:noAutofit/>
          </a:bodyPr>
          <a:lstStyle/>
          <a:p>
            <a:r>
              <a:rPr lang="en-US" dirty="0"/>
              <a:t>Show the chronological commit history for a repository.</a:t>
            </a:r>
            <a:endParaRPr lang="de-DE" dirty="0"/>
          </a:p>
        </p:txBody>
      </p:sp>
      <p:sp>
        <p:nvSpPr>
          <p:cNvPr id="18" name="Rechteck 17">
            <a:extLst>
              <a:ext uri="{FF2B5EF4-FFF2-40B4-BE49-F238E27FC236}">
                <a16:creationId xmlns:a16="http://schemas.microsoft.com/office/drawing/2014/main" id="{D51544D7-2CEC-4FA4-AFD3-46B6260A31FA}"/>
              </a:ext>
            </a:extLst>
          </p:cNvPr>
          <p:cNvSpPr/>
          <p:nvPr/>
        </p:nvSpPr>
        <p:spPr>
          <a:xfrm>
            <a:off x="360000" y="1605935"/>
            <a:ext cx="1075679" cy="369332"/>
          </a:xfrm>
          <a:prstGeom prst="rect">
            <a:avLst/>
          </a:prstGeom>
        </p:spPr>
        <p:txBody>
          <a:bodyPr wrap="none">
            <a:spAutoFit/>
          </a:bodyPr>
          <a:lstStyle/>
          <a:p>
            <a:r>
              <a:rPr lang="de-DE" dirty="0" err="1"/>
              <a:t>git</a:t>
            </a:r>
            <a:r>
              <a:rPr lang="de-DE" dirty="0"/>
              <a:t> </a:t>
            </a:r>
            <a:r>
              <a:rPr lang="de-DE" dirty="0" err="1"/>
              <a:t>merge</a:t>
            </a:r>
            <a:endParaRPr lang="de-DE" dirty="0"/>
          </a:p>
        </p:txBody>
      </p:sp>
      <p:sp>
        <p:nvSpPr>
          <p:cNvPr id="19" name="Rechteck 18">
            <a:extLst>
              <a:ext uri="{FF2B5EF4-FFF2-40B4-BE49-F238E27FC236}">
                <a16:creationId xmlns:a16="http://schemas.microsoft.com/office/drawing/2014/main" id="{43FD1320-B67C-428D-8875-37D3E8A1F572}"/>
              </a:ext>
            </a:extLst>
          </p:cNvPr>
          <p:cNvSpPr/>
          <p:nvPr/>
        </p:nvSpPr>
        <p:spPr>
          <a:xfrm>
            <a:off x="360000" y="2307137"/>
            <a:ext cx="760144" cy="369332"/>
          </a:xfrm>
          <a:prstGeom prst="rect">
            <a:avLst/>
          </a:prstGeom>
        </p:spPr>
        <p:txBody>
          <a:bodyPr wrap="none">
            <a:spAutoFit/>
          </a:bodyPr>
          <a:lstStyle/>
          <a:p>
            <a:r>
              <a:rPr lang="de-DE" dirty="0" err="1"/>
              <a:t>git</a:t>
            </a:r>
            <a:r>
              <a:rPr lang="de-DE" dirty="0"/>
              <a:t> log</a:t>
            </a:r>
          </a:p>
        </p:txBody>
      </p:sp>
      <p:sp>
        <p:nvSpPr>
          <p:cNvPr id="27" name="Textfeld 26">
            <a:extLst>
              <a:ext uri="{FF2B5EF4-FFF2-40B4-BE49-F238E27FC236}">
                <a16:creationId xmlns:a16="http://schemas.microsoft.com/office/drawing/2014/main" id="{8EDE3213-C357-49D8-90CA-47B34323AF6A}"/>
              </a:ext>
            </a:extLst>
          </p:cNvPr>
          <p:cNvSpPr txBox="1"/>
          <p:nvPr/>
        </p:nvSpPr>
        <p:spPr>
          <a:xfrm>
            <a:off x="2201334" y="1848309"/>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merge &lt;</a:t>
            </a:r>
            <a:r>
              <a:rPr lang="en-US" sz="1050" dirty="0" err="1">
                <a:solidFill>
                  <a:schemeClr val="bg1"/>
                </a:solidFill>
                <a:latin typeface="Courier New" panose="02070309020205020404" pitchFamily="49" charset="0"/>
                <a:cs typeface="Courier New" panose="02070309020205020404" pitchFamily="49" charset="0"/>
              </a:rPr>
              <a:t>branch_name</a:t>
            </a:r>
            <a:r>
              <a:rPr lang="en-US" sz="1050" dirty="0">
                <a:solidFill>
                  <a:schemeClr val="bg1"/>
                </a:solidFill>
                <a:latin typeface="Courier New" panose="02070309020205020404" pitchFamily="49" charset="0"/>
                <a:cs typeface="Courier New" panose="02070309020205020404" pitchFamily="49" charset="0"/>
              </a:rPr>
              <a:t>&gt;</a:t>
            </a:r>
          </a:p>
        </p:txBody>
      </p:sp>
      <p:sp>
        <p:nvSpPr>
          <p:cNvPr id="28" name="Textfeld 27">
            <a:extLst>
              <a:ext uri="{FF2B5EF4-FFF2-40B4-BE49-F238E27FC236}">
                <a16:creationId xmlns:a16="http://schemas.microsoft.com/office/drawing/2014/main" id="{6B34B4AD-DFD0-416D-9AB5-7749881F45C5}"/>
              </a:ext>
            </a:extLst>
          </p:cNvPr>
          <p:cNvSpPr txBox="1"/>
          <p:nvPr/>
        </p:nvSpPr>
        <p:spPr>
          <a:xfrm>
            <a:off x="2201334" y="2549511"/>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log</a:t>
            </a:r>
          </a:p>
        </p:txBody>
      </p:sp>
      <p:sp>
        <p:nvSpPr>
          <p:cNvPr id="35" name="Textplatzhalter 3">
            <a:extLst>
              <a:ext uri="{FF2B5EF4-FFF2-40B4-BE49-F238E27FC236}">
                <a16:creationId xmlns:a16="http://schemas.microsoft.com/office/drawing/2014/main" id="{36ECA22A-9CDF-4ACB-AB8E-1E0C2C7AEEC0}"/>
              </a:ext>
            </a:extLst>
          </p:cNvPr>
          <p:cNvSpPr txBox="1">
            <a:spLocks/>
          </p:cNvSpPr>
          <p:nvPr/>
        </p:nvSpPr>
        <p:spPr>
          <a:xfrm>
            <a:off x="2201334" y="3622574"/>
            <a:ext cx="9624666" cy="432000"/>
          </a:xfrm>
          <a:prstGeom prst="rect">
            <a:avLst/>
          </a:prstGeom>
          <a:noFill/>
          <a:ln w="12700">
            <a:noFill/>
            <a:miter lim="800000"/>
          </a:ln>
        </p:spPr>
        <p:txBody>
          <a:bodyPr vert="horz" lIns="0" tIns="0" rIns="0" bIns="28800" rtlCol="0" anchor="t" anchorCtr="0">
            <a:noAutofit/>
          </a:bodyPr>
          <a:lstStyle>
            <a:lvl1pPr marL="0" indent="0" algn="l" defTabSz="914400" rtl="0" eaLnBrk="1" latinLnBrk="0" hangingPunct="1">
              <a:lnSpc>
                <a:spcPct val="100000"/>
              </a:lnSpc>
              <a:spcBef>
                <a:spcPts val="1000"/>
              </a:spcBef>
              <a:buClr>
                <a:srgbClr val="F5A748"/>
              </a:buClr>
              <a:buSzPct val="100000"/>
              <a:buFontTx/>
              <a:buNone/>
              <a:defRPr lang="de-DE" sz="1600" b="0" i="0" kern="1200" baseline="0" dirty="0">
                <a:solidFill>
                  <a:schemeClr val="accent6"/>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connect a local repository with a remote repository.</a:t>
            </a:r>
          </a:p>
        </p:txBody>
      </p:sp>
      <p:sp>
        <p:nvSpPr>
          <p:cNvPr id="36" name="Textplatzhalter 4">
            <a:extLst>
              <a:ext uri="{FF2B5EF4-FFF2-40B4-BE49-F238E27FC236}">
                <a16:creationId xmlns:a16="http://schemas.microsoft.com/office/drawing/2014/main" id="{6AF77C82-D7FA-4374-9068-0CD7B4F7E763}"/>
              </a:ext>
            </a:extLst>
          </p:cNvPr>
          <p:cNvSpPr txBox="1">
            <a:spLocks/>
          </p:cNvSpPr>
          <p:nvPr/>
        </p:nvSpPr>
        <p:spPr>
          <a:xfrm>
            <a:off x="2201334" y="4323776"/>
            <a:ext cx="9624666" cy="432000"/>
          </a:xfrm>
          <a:prstGeom prst="rect">
            <a:avLst/>
          </a:prstGeom>
          <a:noFill/>
          <a:ln w="12700">
            <a:noFill/>
            <a:miter lim="800000"/>
          </a:ln>
        </p:spPr>
        <p:txBody>
          <a:bodyPr vert="horz" lIns="0" tIns="0" rIns="0" bIns="28800" rtlCol="0" anchor="t" anchorCtr="0">
            <a:noAutofit/>
          </a:bodyPr>
          <a:lstStyle>
            <a:lvl1pPr marL="0" indent="0" algn="l" defTabSz="914400" rtl="0" eaLnBrk="1" latinLnBrk="0" hangingPunct="1">
              <a:lnSpc>
                <a:spcPct val="100000"/>
              </a:lnSpc>
              <a:spcBef>
                <a:spcPts val="1000"/>
              </a:spcBef>
              <a:buClr>
                <a:srgbClr val="F5A748"/>
              </a:buClr>
              <a:buSzPct val="100000"/>
              <a:buFontTx/>
              <a:buNone/>
              <a:defRPr lang="de-DE" sz="1600" b="0" i="0" kern="1200" baseline="0" dirty="0">
                <a:solidFill>
                  <a:schemeClr val="accent6"/>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Create a local working copy of an existing remote repository</a:t>
            </a:r>
          </a:p>
        </p:txBody>
      </p:sp>
      <p:sp>
        <p:nvSpPr>
          <p:cNvPr id="37" name="Textplatzhalter 5">
            <a:extLst>
              <a:ext uri="{FF2B5EF4-FFF2-40B4-BE49-F238E27FC236}">
                <a16:creationId xmlns:a16="http://schemas.microsoft.com/office/drawing/2014/main" id="{5A8853BB-3E59-4700-84F1-0B6EA16941B7}"/>
              </a:ext>
            </a:extLst>
          </p:cNvPr>
          <p:cNvSpPr>
            <a:spLocks noGrp="1"/>
          </p:cNvSpPr>
          <p:nvPr>
            <p:ph type="body" sz="quarter" idx="19"/>
          </p:nvPr>
        </p:nvSpPr>
        <p:spPr>
          <a:xfrm>
            <a:off x="2201334" y="5024978"/>
            <a:ext cx="9624666" cy="432000"/>
          </a:xfrm>
          <a:noFill/>
          <a:ln w="12700">
            <a:noFill/>
            <a:miter lim="800000"/>
          </a:ln>
        </p:spPr>
        <p:txBody>
          <a:bodyPr vert="horz" lIns="0" tIns="0" rIns="0" bIns="28800" rtlCol="0" anchor="t" anchorCtr="0">
            <a:noAutofit/>
          </a:bodyPr>
          <a:lstStyle/>
          <a:p>
            <a:r>
              <a:rPr lang="en-US" dirty="0"/>
              <a:t>This pulls the changes from the remote repository to the local computer.</a:t>
            </a:r>
            <a:endParaRPr lang="de-DE" dirty="0"/>
          </a:p>
        </p:txBody>
      </p:sp>
      <p:sp>
        <p:nvSpPr>
          <p:cNvPr id="38" name="Textplatzhalter 6">
            <a:extLst>
              <a:ext uri="{FF2B5EF4-FFF2-40B4-BE49-F238E27FC236}">
                <a16:creationId xmlns:a16="http://schemas.microsoft.com/office/drawing/2014/main" id="{457F1606-0CA7-4218-9CB4-2871567BBDA7}"/>
              </a:ext>
            </a:extLst>
          </p:cNvPr>
          <p:cNvSpPr>
            <a:spLocks noGrp="1"/>
          </p:cNvSpPr>
          <p:nvPr>
            <p:ph type="body" sz="quarter" idx="21"/>
          </p:nvPr>
        </p:nvSpPr>
        <p:spPr>
          <a:xfrm>
            <a:off x="2201334" y="5726180"/>
            <a:ext cx="9624666" cy="432000"/>
          </a:xfrm>
          <a:noFill/>
          <a:ln w="12700">
            <a:noFill/>
            <a:miter lim="800000"/>
          </a:ln>
        </p:spPr>
        <p:txBody>
          <a:bodyPr vert="horz" lIns="0" tIns="0" rIns="0" bIns="28800" rtlCol="0" anchor="t" anchorCtr="0">
            <a:noAutofit/>
          </a:bodyPr>
          <a:lstStyle/>
          <a:p>
            <a:r>
              <a:rPr lang="en-US" dirty="0"/>
              <a:t>Sends local commits to the remote repository.</a:t>
            </a:r>
            <a:endParaRPr lang="de-DE" dirty="0"/>
          </a:p>
        </p:txBody>
      </p:sp>
      <p:sp>
        <p:nvSpPr>
          <p:cNvPr id="39" name="Rechteck 38">
            <a:extLst>
              <a:ext uri="{FF2B5EF4-FFF2-40B4-BE49-F238E27FC236}">
                <a16:creationId xmlns:a16="http://schemas.microsoft.com/office/drawing/2014/main" id="{E64A0BEB-A94A-4C7C-ABBE-DF537C9B3EA1}"/>
              </a:ext>
            </a:extLst>
          </p:cNvPr>
          <p:cNvSpPr/>
          <p:nvPr/>
        </p:nvSpPr>
        <p:spPr>
          <a:xfrm>
            <a:off x="360000" y="3653908"/>
            <a:ext cx="1164999" cy="369332"/>
          </a:xfrm>
          <a:prstGeom prst="rect">
            <a:avLst/>
          </a:prstGeom>
        </p:spPr>
        <p:txBody>
          <a:bodyPr wrap="none">
            <a:spAutoFit/>
          </a:bodyPr>
          <a:lstStyle/>
          <a:p>
            <a:r>
              <a:rPr lang="de-DE" dirty="0" err="1">
                <a:solidFill>
                  <a:schemeClr val="accent6"/>
                </a:solidFill>
              </a:rPr>
              <a:t>git</a:t>
            </a:r>
            <a:r>
              <a:rPr lang="de-DE" dirty="0">
                <a:solidFill>
                  <a:schemeClr val="accent6"/>
                </a:solidFill>
              </a:rPr>
              <a:t> remote</a:t>
            </a:r>
          </a:p>
        </p:txBody>
      </p:sp>
      <p:sp>
        <p:nvSpPr>
          <p:cNvPr id="40" name="Rechteck 39">
            <a:extLst>
              <a:ext uri="{FF2B5EF4-FFF2-40B4-BE49-F238E27FC236}">
                <a16:creationId xmlns:a16="http://schemas.microsoft.com/office/drawing/2014/main" id="{D2506DB2-C91D-4756-AB28-885DA81F23AB}"/>
              </a:ext>
            </a:extLst>
          </p:cNvPr>
          <p:cNvSpPr/>
          <p:nvPr/>
        </p:nvSpPr>
        <p:spPr>
          <a:xfrm>
            <a:off x="360000" y="4355110"/>
            <a:ext cx="986167" cy="369332"/>
          </a:xfrm>
          <a:prstGeom prst="rect">
            <a:avLst/>
          </a:prstGeom>
        </p:spPr>
        <p:txBody>
          <a:bodyPr wrap="none">
            <a:spAutoFit/>
          </a:bodyPr>
          <a:lstStyle/>
          <a:p>
            <a:r>
              <a:rPr lang="de-DE" dirty="0" err="1">
                <a:solidFill>
                  <a:schemeClr val="accent6"/>
                </a:solidFill>
              </a:rPr>
              <a:t>git</a:t>
            </a:r>
            <a:r>
              <a:rPr lang="de-DE" dirty="0">
                <a:solidFill>
                  <a:schemeClr val="accent6"/>
                </a:solidFill>
              </a:rPr>
              <a:t> </a:t>
            </a:r>
            <a:r>
              <a:rPr lang="de-DE" dirty="0" err="1">
                <a:solidFill>
                  <a:schemeClr val="accent6"/>
                </a:solidFill>
              </a:rPr>
              <a:t>clone</a:t>
            </a:r>
            <a:endParaRPr lang="de-DE" dirty="0">
              <a:solidFill>
                <a:schemeClr val="accent6"/>
              </a:solidFill>
            </a:endParaRPr>
          </a:p>
        </p:txBody>
      </p:sp>
      <p:sp>
        <p:nvSpPr>
          <p:cNvPr id="41" name="Rechteck 40">
            <a:extLst>
              <a:ext uri="{FF2B5EF4-FFF2-40B4-BE49-F238E27FC236}">
                <a16:creationId xmlns:a16="http://schemas.microsoft.com/office/drawing/2014/main" id="{BD810452-1BEC-41F5-9EDB-3B85BCEBDD68}"/>
              </a:ext>
            </a:extLst>
          </p:cNvPr>
          <p:cNvSpPr/>
          <p:nvPr/>
        </p:nvSpPr>
        <p:spPr>
          <a:xfrm>
            <a:off x="360000" y="5056312"/>
            <a:ext cx="825867" cy="369332"/>
          </a:xfrm>
          <a:prstGeom prst="rect">
            <a:avLst/>
          </a:prstGeom>
        </p:spPr>
        <p:txBody>
          <a:bodyPr wrap="none">
            <a:spAutoFit/>
          </a:bodyPr>
          <a:lstStyle/>
          <a:p>
            <a:r>
              <a:rPr lang="de-DE" dirty="0" err="1">
                <a:solidFill>
                  <a:schemeClr val="accent6"/>
                </a:solidFill>
              </a:rPr>
              <a:t>git</a:t>
            </a:r>
            <a:r>
              <a:rPr lang="de-DE" dirty="0">
                <a:solidFill>
                  <a:schemeClr val="accent6"/>
                </a:solidFill>
              </a:rPr>
              <a:t> pull</a:t>
            </a:r>
          </a:p>
        </p:txBody>
      </p:sp>
      <p:sp>
        <p:nvSpPr>
          <p:cNvPr id="42" name="Rechteck 41">
            <a:extLst>
              <a:ext uri="{FF2B5EF4-FFF2-40B4-BE49-F238E27FC236}">
                <a16:creationId xmlns:a16="http://schemas.microsoft.com/office/drawing/2014/main" id="{79C419CB-E122-49E4-8938-308B2D433EBC}"/>
              </a:ext>
            </a:extLst>
          </p:cNvPr>
          <p:cNvSpPr/>
          <p:nvPr/>
        </p:nvSpPr>
        <p:spPr>
          <a:xfrm>
            <a:off x="360000" y="5759449"/>
            <a:ext cx="931665" cy="369332"/>
          </a:xfrm>
          <a:prstGeom prst="rect">
            <a:avLst/>
          </a:prstGeom>
        </p:spPr>
        <p:txBody>
          <a:bodyPr wrap="none">
            <a:spAutoFit/>
          </a:bodyPr>
          <a:lstStyle/>
          <a:p>
            <a:r>
              <a:rPr lang="de-DE" dirty="0" err="1">
                <a:solidFill>
                  <a:schemeClr val="accent6"/>
                </a:solidFill>
              </a:rPr>
              <a:t>git</a:t>
            </a:r>
            <a:r>
              <a:rPr lang="de-DE" dirty="0">
                <a:solidFill>
                  <a:schemeClr val="accent6"/>
                </a:solidFill>
              </a:rPr>
              <a:t> push</a:t>
            </a:r>
          </a:p>
        </p:txBody>
      </p:sp>
      <p:sp>
        <p:nvSpPr>
          <p:cNvPr id="43" name="Textfeld 42">
            <a:extLst>
              <a:ext uri="{FF2B5EF4-FFF2-40B4-BE49-F238E27FC236}">
                <a16:creationId xmlns:a16="http://schemas.microsoft.com/office/drawing/2014/main" id="{60B5D656-3497-4CA7-9DC6-921231A698C6}"/>
              </a:ext>
            </a:extLst>
          </p:cNvPr>
          <p:cNvSpPr txBox="1"/>
          <p:nvPr/>
        </p:nvSpPr>
        <p:spPr>
          <a:xfrm>
            <a:off x="2201334" y="3896282"/>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remote &lt;command&gt; &lt;</a:t>
            </a:r>
            <a:r>
              <a:rPr lang="en-US" sz="1050" dirty="0" err="1">
                <a:solidFill>
                  <a:schemeClr val="bg1"/>
                </a:solidFill>
                <a:latin typeface="Courier New" panose="02070309020205020404" pitchFamily="49" charset="0"/>
                <a:cs typeface="Courier New" panose="02070309020205020404" pitchFamily="49" charset="0"/>
              </a:rPr>
              <a:t>remote_name</a:t>
            </a:r>
            <a:r>
              <a:rPr lang="en-US" sz="1050" dirty="0">
                <a:solidFill>
                  <a:schemeClr val="bg1"/>
                </a:solidFill>
                <a:latin typeface="Courier New" panose="02070309020205020404" pitchFamily="49" charset="0"/>
                <a:cs typeface="Courier New" panose="02070309020205020404" pitchFamily="49" charset="0"/>
              </a:rPr>
              <a:t>&gt; &lt;</a:t>
            </a:r>
            <a:r>
              <a:rPr lang="en-US" sz="1050" dirty="0" err="1">
                <a:solidFill>
                  <a:schemeClr val="bg1"/>
                </a:solidFill>
                <a:latin typeface="Courier New" panose="02070309020205020404" pitchFamily="49" charset="0"/>
                <a:cs typeface="Courier New" panose="02070309020205020404" pitchFamily="49" charset="0"/>
              </a:rPr>
              <a:t>remote_URL</a:t>
            </a:r>
            <a:r>
              <a:rPr lang="en-US" sz="1050" dirty="0">
                <a:solidFill>
                  <a:schemeClr val="bg1"/>
                </a:solidFill>
                <a:latin typeface="Courier New" panose="02070309020205020404" pitchFamily="49" charset="0"/>
                <a:cs typeface="Courier New" panose="02070309020205020404" pitchFamily="49" charset="0"/>
              </a:rPr>
              <a:t>&gt;</a:t>
            </a:r>
          </a:p>
        </p:txBody>
      </p:sp>
      <p:sp>
        <p:nvSpPr>
          <p:cNvPr id="44" name="Textfeld 43">
            <a:extLst>
              <a:ext uri="{FF2B5EF4-FFF2-40B4-BE49-F238E27FC236}">
                <a16:creationId xmlns:a16="http://schemas.microsoft.com/office/drawing/2014/main" id="{FCA5A815-673D-4861-BE4B-7AE1D2BB5753}"/>
              </a:ext>
            </a:extLst>
          </p:cNvPr>
          <p:cNvSpPr txBox="1"/>
          <p:nvPr/>
        </p:nvSpPr>
        <p:spPr>
          <a:xfrm>
            <a:off x="2201334" y="4597484"/>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clone &lt;</a:t>
            </a:r>
            <a:r>
              <a:rPr lang="en-US" sz="1050" dirty="0" err="1">
                <a:solidFill>
                  <a:schemeClr val="bg1"/>
                </a:solidFill>
                <a:latin typeface="Courier New" panose="02070309020205020404" pitchFamily="49" charset="0"/>
                <a:cs typeface="Courier New" panose="02070309020205020404" pitchFamily="49" charset="0"/>
              </a:rPr>
              <a:t>remote_URL</a:t>
            </a:r>
            <a:r>
              <a:rPr lang="en-US" sz="1050" dirty="0">
                <a:solidFill>
                  <a:schemeClr val="bg1"/>
                </a:solidFill>
                <a:latin typeface="Courier New" panose="02070309020205020404" pitchFamily="49" charset="0"/>
                <a:cs typeface="Courier New" panose="02070309020205020404" pitchFamily="49" charset="0"/>
              </a:rPr>
              <a:t>&gt;</a:t>
            </a:r>
            <a:endParaRPr lang="de-DE" sz="1050" dirty="0">
              <a:solidFill>
                <a:schemeClr val="bg1"/>
              </a:solidFill>
              <a:latin typeface="Courier New" panose="02070309020205020404" pitchFamily="49" charset="0"/>
              <a:cs typeface="Courier New" panose="02070309020205020404" pitchFamily="49" charset="0"/>
            </a:endParaRPr>
          </a:p>
        </p:txBody>
      </p:sp>
      <p:sp>
        <p:nvSpPr>
          <p:cNvPr id="45" name="Textfeld 44">
            <a:extLst>
              <a:ext uri="{FF2B5EF4-FFF2-40B4-BE49-F238E27FC236}">
                <a16:creationId xmlns:a16="http://schemas.microsoft.com/office/drawing/2014/main" id="{831FC50B-0754-4780-83AD-9182D5B59689}"/>
              </a:ext>
            </a:extLst>
          </p:cNvPr>
          <p:cNvSpPr txBox="1"/>
          <p:nvPr/>
        </p:nvSpPr>
        <p:spPr>
          <a:xfrm>
            <a:off x="2201334" y="5298686"/>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commit -m "Commit message in quotes"</a:t>
            </a:r>
            <a:endParaRPr lang="de-DE" sz="1050" dirty="0">
              <a:solidFill>
                <a:schemeClr val="bg1"/>
              </a:solidFill>
              <a:latin typeface="Courier New" panose="02070309020205020404" pitchFamily="49" charset="0"/>
              <a:cs typeface="Courier New" panose="02070309020205020404" pitchFamily="49" charset="0"/>
            </a:endParaRPr>
          </a:p>
        </p:txBody>
      </p:sp>
      <p:sp>
        <p:nvSpPr>
          <p:cNvPr id="46" name="Textfeld 45">
            <a:extLst>
              <a:ext uri="{FF2B5EF4-FFF2-40B4-BE49-F238E27FC236}">
                <a16:creationId xmlns:a16="http://schemas.microsoft.com/office/drawing/2014/main" id="{5254C4D0-65FD-4F40-B8B2-BF4EAC5856DC}"/>
              </a:ext>
            </a:extLst>
          </p:cNvPr>
          <p:cNvSpPr txBox="1"/>
          <p:nvPr/>
        </p:nvSpPr>
        <p:spPr>
          <a:xfrm>
            <a:off x="2201334" y="6001823"/>
            <a:ext cx="6698826" cy="253916"/>
          </a:xfrm>
          <a:prstGeom prst="rect">
            <a:avLst/>
          </a:prstGeom>
          <a:solidFill>
            <a:srgbClr val="031D53"/>
          </a:solidFill>
          <a:ln>
            <a:solidFill>
              <a:schemeClr val="accent6"/>
            </a:solidFill>
          </a:ln>
        </p:spPr>
        <p:txBody>
          <a:bodyPr wrap="square" rtlCol="0">
            <a:spAutoFit/>
          </a:bodyPr>
          <a:lstStyle/>
          <a:p>
            <a:r>
              <a:rPr lang="en-US" sz="1050" dirty="0">
                <a:solidFill>
                  <a:schemeClr val="bg1"/>
                </a:solidFill>
                <a:latin typeface="Courier New" panose="02070309020205020404" pitchFamily="49" charset="0"/>
                <a:cs typeface="Courier New" panose="02070309020205020404" pitchFamily="49" charset="0"/>
              </a:rPr>
              <a:t>$ git push &lt;</a:t>
            </a:r>
            <a:r>
              <a:rPr lang="en-US" sz="1050" dirty="0" err="1">
                <a:solidFill>
                  <a:schemeClr val="bg1"/>
                </a:solidFill>
                <a:latin typeface="Courier New" panose="02070309020205020404" pitchFamily="49" charset="0"/>
                <a:cs typeface="Courier New" panose="02070309020205020404" pitchFamily="49" charset="0"/>
              </a:rPr>
              <a:t>remote_URL</a:t>
            </a:r>
            <a:r>
              <a:rPr lang="en-US" sz="1050" dirty="0">
                <a:solidFill>
                  <a:schemeClr val="bg1"/>
                </a:solidFill>
                <a:latin typeface="Courier New" panose="02070309020205020404" pitchFamily="49" charset="0"/>
                <a:cs typeface="Courier New" panose="02070309020205020404" pitchFamily="49" charset="0"/>
              </a:rPr>
              <a:t>/</a:t>
            </a:r>
            <a:r>
              <a:rPr lang="en-US" sz="1050" dirty="0" err="1">
                <a:solidFill>
                  <a:schemeClr val="bg1"/>
                </a:solidFill>
                <a:latin typeface="Courier New" panose="02070309020205020404" pitchFamily="49" charset="0"/>
                <a:cs typeface="Courier New" panose="02070309020205020404" pitchFamily="49" charset="0"/>
              </a:rPr>
              <a:t>remote_name</a:t>
            </a:r>
            <a:r>
              <a:rPr lang="en-US" sz="1050" dirty="0">
                <a:solidFill>
                  <a:schemeClr val="bg1"/>
                </a:solidFill>
                <a:latin typeface="Courier New" panose="02070309020205020404" pitchFamily="49" charset="0"/>
                <a:cs typeface="Courier New" panose="02070309020205020404" pitchFamily="49" charset="0"/>
              </a:rPr>
              <a:t>&gt; &lt;branch&gt;</a:t>
            </a:r>
          </a:p>
        </p:txBody>
      </p:sp>
    </p:spTree>
    <p:extLst>
      <p:ext uri="{BB962C8B-B14F-4D97-AF65-F5344CB8AC3E}">
        <p14:creationId xmlns:p14="http://schemas.microsoft.com/office/powerpoint/2010/main" val="399367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EA8BC56D-2466-4748-97FD-B0A1E916AF59}"/>
              </a:ext>
            </a:extLst>
          </p:cNvPr>
          <p:cNvSpPr>
            <a:spLocks noGrp="1"/>
          </p:cNvSpPr>
          <p:nvPr>
            <p:ph type="title"/>
          </p:nvPr>
        </p:nvSpPr>
        <p:spPr/>
        <p:txBody>
          <a:bodyPr/>
          <a:lstStyle/>
          <a:p>
            <a:r>
              <a:rPr lang="de-DE" dirty="0" err="1"/>
              <a:t>Git</a:t>
            </a:r>
            <a:r>
              <a:rPr lang="de-DE" dirty="0"/>
              <a:t> </a:t>
            </a:r>
            <a:r>
              <a:rPr lang="de-DE" dirty="0" err="1"/>
              <a:t>with</a:t>
            </a:r>
            <a:r>
              <a:rPr lang="de-DE" dirty="0"/>
              <a:t> VS Code</a:t>
            </a:r>
          </a:p>
        </p:txBody>
      </p:sp>
      <p:sp>
        <p:nvSpPr>
          <p:cNvPr id="18" name="Textplatzhalter 17">
            <a:extLst>
              <a:ext uri="{FF2B5EF4-FFF2-40B4-BE49-F238E27FC236}">
                <a16:creationId xmlns:a16="http://schemas.microsoft.com/office/drawing/2014/main" id="{EB8B94D1-AD70-4952-AD7A-76093C57B95B}"/>
              </a:ext>
            </a:extLst>
          </p:cNvPr>
          <p:cNvSpPr>
            <a:spLocks noGrp="1"/>
          </p:cNvSpPr>
          <p:nvPr>
            <p:ph type="body" sz="quarter" idx="10"/>
          </p:nvPr>
        </p:nvSpPr>
        <p:spPr/>
        <p:txBody>
          <a:bodyPr/>
          <a:lstStyle/>
          <a:p>
            <a:r>
              <a:rPr lang="en-US" dirty="0"/>
              <a:t>Initialize the local Git repository</a:t>
            </a:r>
          </a:p>
          <a:p>
            <a:pPr lvl="1"/>
            <a:r>
              <a:rPr lang="en-US" dirty="0"/>
              <a:t>Select Folder</a:t>
            </a:r>
          </a:p>
          <a:p>
            <a:pPr lvl="1"/>
            <a:r>
              <a:rPr lang="en-US" dirty="0"/>
              <a:t>„Initialize Repository“</a:t>
            </a:r>
          </a:p>
          <a:p>
            <a:pPr lvl="1"/>
            <a:endParaRPr lang="en-US" dirty="0"/>
          </a:p>
          <a:p>
            <a:r>
              <a:rPr lang="en-US" dirty="0"/>
              <a:t>Files will be recognized as „Untracked“</a:t>
            </a:r>
          </a:p>
        </p:txBody>
      </p:sp>
      <p:pic>
        <p:nvPicPr>
          <p:cNvPr id="22" name="Grafik 21">
            <a:extLst>
              <a:ext uri="{FF2B5EF4-FFF2-40B4-BE49-F238E27FC236}">
                <a16:creationId xmlns:a16="http://schemas.microsoft.com/office/drawing/2014/main" id="{47740596-265F-4A1A-AD66-F685C7029120}"/>
              </a:ext>
            </a:extLst>
          </p:cNvPr>
          <p:cNvPicPr>
            <a:picLocks noChangeAspect="1"/>
          </p:cNvPicPr>
          <p:nvPr/>
        </p:nvPicPr>
        <p:blipFill>
          <a:blip r:embed="rId2"/>
          <a:stretch>
            <a:fillRect/>
          </a:stretch>
        </p:blipFill>
        <p:spPr>
          <a:xfrm>
            <a:off x="5328023" y="1440000"/>
            <a:ext cx="6497977" cy="4896000"/>
          </a:xfrm>
          <a:prstGeom prst="rect">
            <a:avLst/>
          </a:prstGeom>
        </p:spPr>
      </p:pic>
      <p:pic>
        <p:nvPicPr>
          <p:cNvPr id="23" name="Grafik 22">
            <a:extLst>
              <a:ext uri="{FF2B5EF4-FFF2-40B4-BE49-F238E27FC236}">
                <a16:creationId xmlns:a16="http://schemas.microsoft.com/office/drawing/2014/main" id="{F058C2D5-4DE0-4289-A305-2AE3D4E7C589}"/>
              </a:ext>
            </a:extLst>
          </p:cNvPr>
          <p:cNvPicPr>
            <a:picLocks noChangeAspect="1"/>
          </p:cNvPicPr>
          <p:nvPr/>
        </p:nvPicPr>
        <p:blipFill>
          <a:blip r:embed="rId3"/>
          <a:stretch>
            <a:fillRect/>
          </a:stretch>
        </p:blipFill>
        <p:spPr>
          <a:xfrm>
            <a:off x="6243386" y="2254492"/>
            <a:ext cx="5034214" cy="3803807"/>
          </a:xfrm>
          <a:prstGeom prst="rect">
            <a:avLst/>
          </a:prstGeom>
        </p:spPr>
      </p:pic>
      <p:pic>
        <p:nvPicPr>
          <p:cNvPr id="24" name="Grafik 23">
            <a:extLst>
              <a:ext uri="{FF2B5EF4-FFF2-40B4-BE49-F238E27FC236}">
                <a16:creationId xmlns:a16="http://schemas.microsoft.com/office/drawing/2014/main" id="{37156F5E-956B-472C-B225-D43586DF07B8}"/>
              </a:ext>
            </a:extLst>
          </p:cNvPr>
          <p:cNvPicPr>
            <a:picLocks noChangeAspect="1"/>
          </p:cNvPicPr>
          <p:nvPr/>
        </p:nvPicPr>
        <p:blipFill>
          <a:blip r:embed="rId4"/>
          <a:stretch>
            <a:fillRect/>
          </a:stretch>
        </p:blipFill>
        <p:spPr>
          <a:xfrm>
            <a:off x="9638440" y="2808000"/>
            <a:ext cx="2173420" cy="2259300"/>
          </a:xfrm>
          <a:prstGeom prst="rect">
            <a:avLst/>
          </a:prstGeom>
          <a:ln>
            <a:solidFill>
              <a:schemeClr val="accent1"/>
            </a:solidFill>
          </a:ln>
        </p:spPr>
      </p:pic>
      <p:cxnSp>
        <p:nvCxnSpPr>
          <p:cNvPr id="26" name="Gerade Verbindung mit Pfeil 25">
            <a:extLst>
              <a:ext uri="{FF2B5EF4-FFF2-40B4-BE49-F238E27FC236}">
                <a16:creationId xmlns:a16="http://schemas.microsoft.com/office/drawing/2014/main" id="{57F3226E-AB8F-4929-88FB-068C722BF548}"/>
              </a:ext>
            </a:extLst>
          </p:cNvPr>
          <p:cNvCxnSpPr>
            <a:cxnSpLocks/>
          </p:cNvCxnSpPr>
          <p:nvPr/>
        </p:nvCxnSpPr>
        <p:spPr>
          <a:xfrm flipV="1">
            <a:off x="10191750" y="4391026"/>
            <a:ext cx="0" cy="13789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2C0D4863-A941-4C0B-B5BF-EA1B11AD210F}"/>
              </a:ext>
            </a:extLst>
          </p:cNvPr>
          <p:cNvCxnSpPr>
            <a:cxnSpLocks/>
          </p:cNvCxnSpPr>
          <p:nvPr/>
        </p:nvCxnSpPr>
        <p:spPr>
          <a:xfrm flipH="1">
            <a:off x="6486525" y="1976791"/>
            <a:ext cx="476250" cy="42350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238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EA8BC56D-2466-4748-97FD-B0A1E916AF59}"/>
              </a:ext>
            </a:extLst>
          </p:cNvPr>
          <p:cNvSpPr>
            <a:spLocks noGrp="1"/>
          </p:cNvSpPr>
          <p:nvPr>
            <p:ph type="title"/>
          </p:nvPr>
        </p:nvSpPr>
        <p:spPr/>
        <p:txBody>
          <a:bodyPr/>
          <a:lstStyle/>
          <a:p>
            <a:r>
              <a:rPr lang="de-DE" dirty="0" err="1"/>
              <a:t>Git</a:t>
            </a:r>
            <a:r>
              <a:rPr lang="de-DE" dirty="0"/>
              <a:t> </a:t>
            </a:r>
            <a:r>
              <a:rPr lang="de-DE" dirty="0" err="1"/>
              <a:t>with</a:t>
            </a:r>
            <a:r>
              <a:rPr lang="de-DE" dirty="0"/>
              <a:t> VS Code</a:t>
            </a:r>
          </a:p>
        </p:txBody>
      </p:sp>
      <p:sp>
        <p:nvSpPr>
          <p:cNvPr id="18" name="Textplatzhalter 17">
            <a:extLst>
              <a:ext uri="{FF2B5EF4-FFF2-40B4-BE49-F238E27FC236}">
                <a16:creationId xmlns:a16="http://schemas.microsoft.com/office/drawing/2014/main" id="{EB8B94D1-AD70-4952-AD7A-76093C57B95B}"/>
              </a:ext>
            </a:extLst>
          </p:cNvPr>
          <p:cNvSpPr>
            <a:spLocks noGrp="1"/>
          </p:cNvSpPr>
          <p:nvPr>
            <p:ph type="body" sz="quarter" idx="10"/>
          </p:nvPr>
        </p:nvSpPr>
        <p:spPr>
          <a:xfrm>
            <a:off x="360000" y="1440000"/>
            <a:ext cx="11466000" cy="4896000"/>
          </a:xfrm>
        </p:spPr>
        <p:txBody>
          <a:bodyPr/>
          <a:lstStyle/>
          <a:p>
            <a:r>
              <a:rPr lang="en-US" dirty="0"/>
              <a:t>Create the “.</a:t>
            </a:r>
            <a:r>
              <a:rPr lang="en-US" dirty="0" err="1"/>
              <a:t>gitignore</a:t>
            </a:r>
            <a:r>
              <a:rPr lang="en-US" dirty="0"/>
              <a:t>” File</a:t>
            </a:r>
          </a:p>
          <a:p>
            <a:pPr lvl="1"/>
            <a:r>
              <a:rPr lang="en-US" dirty="0"/>
              <a:t>Ignore Files &amp; Folders from Repository</a:t>
            </a:r>
          </a:p>
          <a:p>
            <a:pPr lvl="1"/>
            <a:endParaRPr lang="en-US" dirty="0"/>
          </a:p>
          <a:p>
            <a:r>
              <a:rPr lang="en-US" dirty="0"/>
              <a:t>Ignored Files</a:t>
            </a:r>
          </a:p>
          <a:p>
            <a:pPr lvl="1"/>
            <a:r>
              <a:rPr lang="en-US" dirty="0"/>
              <a:t>Symbols &amp; Dependencies in “.</a:t>
            </a:r>
            <a:r>
              <a:rPr lang="en-US" dirty="0" err="1"/>
              <a:t>alpackages</a:t>
            </a:r>
            <a:r>
              <a:rPr lang="en-US" dirty="0"/>
              <a:t>”</a:t>
            </a:r>
            <a:br>
              <a:rPr lang="en-US" dirty="0"/>
            </a:br>
            <a:r>
              <a:rPr lang="en-US" i="1" dirty="0"/>
              <a:t>use Download from Server</a:t>
            </a:r>
            <a:endParaRPr lang="en-US" dirty="0"/>
          </a:p>
          <a:p>
            <a:pPr lvl="1"/>
            <a:r>
              <a:rPr lang="en-US" dirty="0"/>
              <a:t>Package File “*.app” </a:t>
            </a:r>
            <a:br>
              <a:rPr lang="en-US" dirty="0"/>
            </a:br>
            <a:r>
              <a:rPr lang="en-US" i="1" dirty="0"/>
              <a:t>created by compile</a:t>
            </a:r>
          </a:p>
          <a:p>
            <a:pPr lvl="1"/>
            <a:r>
              <a:rPr lang="en-US" dirty="0"/>
              <a:t>Workspace Settings in “.</a:t>
            </a:r>
            <a:r>
              <a:rPr lang="en-US" dirty="0" err="1"/>
              <a:t>vscode</a:t>
            </a:r>
            <a:r>
              <a:rPr lang="en-US" dirty="0"/>
              <a:t>”</a:t>
            </a:r>
            <a:br>
              <a:rPr lang="en-US" dirty="0"/>
            </a:br>
            <a:r>
              <a:rPr lang="en-US" i="1" dirty="0"/>
              <a:t>e.g. “</a:t>
            </a:r>
            <a:r>
              <a:rPr lang="en-US" i="1" dirty="0" err="1"/>
              <a:t>launch.json</a:t>
            </a:r>
            <a:r>
              <a:rPr lang="en-US" i="1" dirty="0"/>
              <a:t>”</a:t>
            </a:r>
          </a:p>
        </p:txBody>
      </p:sp>
      <p:pic>
        <p:nvPicPr>
          <p:cNvPr id="2" name="Grafik 1">
            <a:extLst>
              <a:ext uri="{FF2B5EF4-FFF2-40B4-BE49-F238E27FC236}">
                <a16:creationId xmlns:a16="http://schemas.microsoft.com/office/drawing/2014/main" id="{67BF7438-5C37-4CBD-B650-587283277601}"/>
              </a:ext>
            </a:extLst>
          </p:cNvPr>
          <p:cNvPicPr>
            <a:picLocks noChangeAspect="1"/>
          </p:cNvPicPr>
          <p:nvPr/>
        </p:nvPicPr>
        <p:blipFill>
          <a:blip r:embed="rId2"/>
          <a:stretch>
            <a:fillRect/>
          </a:stretch>
        </p:blipFill>
        <p:spPr>
          <a:xfrm>
            <a:off x="5883143" y="1440000"/>
            <a:ext cx="5942857" cy="3333333"/>
          </a:xfrm>
          <a:prstGeom prst="rect">
            <a:avLst/>
          </a:prstGeom>
          <a:ln>
            <a:solidFill>
              <a:schemeClr val="accent1"/>
            </a:solidFill>
          </a:ln>
        </p:spPr>
      </p:pic>
      <p:pic>
        <p:nvPicPr>
          <p:cNvPr id="3" name="Grafik 2">
            <a:extLst>
              <a:ext uri="{FF2B5EF4-FFF2-40B4-BE49-F238E27FC236}">
                <a16:creationId xmlns:a16="http://schemas.microsoft.com/office/drawing/2014/main" id="{160B33D2-9401-45FC-A8C7-17BE8C20CB7F}"/>
              </a:ext>
            </a:extLst>
          </p:cNvPr>
          <p:cNvPicPr>
            <a:picLocks noChangeAspect="1"/>
          </p:cNvPicPr>
          <p:nvPr/>
        </p:nvPicPr>
        <p:blipFill>
          <a:blip r:embed="rId3"/>
          <a:stretch>
            <a:fillRect/>
          </a:stretch>
        </p:blipFill>
        <p:spPr>
          <a:xfrm>
            <a:off x="8873619" y="4269333"/>
            <a:ext cx="2952381" cy="2066667"/>
          </a:xfrm>
          <a:prstGeom prst="rect">
            <a:avLst/>
          </a:prstGeom>
          <a:ln>
            <a:solidFill>
              <a:schemeClr val="accent1"/>
            </a:solidFill>
          </a:ln>
        </p:spPr>
      </p:pic>
    </p:spTree>
    <p:extLst>
      <p:ext uri="{BB962C8B-B14F-4D97-AF65-F5344CB8AC3E}">
        <p14:creationId xmlns:p14="http://schemas.microsoft.com/office/powerpoint/2010/main" val="2518265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68E6A6-1081-4CB3-878C-DA19B180D955}"/>
              </a:ext>
            </a:extLst>
          </p:cNvPr>
          <p:cNvSpPr>
            <a:spLocks noGrp="1"/>
          </p:cNvSpPr>
          <p:nvPr>
            <p:ph type="title"/>
          </p:nvPr>
        </p:nvSpPr>
        <p:spPr/>
        <p:txBody>
          <a:bodyPr/>
          <a:lstStyle/>
          <a:p>
            <a:r>
              <a:rPr lang="de-DE" dirty="0" err="1"/>
              <a:t>Git</a:t>
            </a:r>
            <a:r>
              <a:rPr lang="de-DE" dirty="0"/>
              <a:t> </a:t>
            </a:r>
            <a:r>
              <a:rPr lang="de-DE" dirty="0" err="1"/>
              <a:t>with</a:t>
            </a:r>
            <a:r>
              <a:rPr lang="de-DE" dirty="0"/>
              <a:t> VS Code</a:t>
            </a:r>
          </a:p>
        </p:txBody>
      </p:sp>
      <p:sp>
        <p:nvSpPr>
          <p:cNvPr id="3" name="Textplatzhalter 2">
            <a:extLst>
              <a:ext uri="{FF2B5EF4-FFF2-40B4-BE49-F238E27FC236}">
                <a16:creationId xmlns:a16="http://schemas.microsoft.com/office/drawing/2014/main" id="{09E5845D-6CAD-4F94-996B-799282FF2ECE}"/>
              </a:ext>
            </a:extLst>
          </p:cNvPr>
          <p:cNvSpPr>
            <a:spLocks noGrp="1"/>
          </p:cNvSpPr>
          <p:nvPr>
            <p:ph type="body" sz="quarter" idx="10"/>
          </p:nvPr>
        </p:nvSpPr>
        <p:spPr/>
        <p:txBody>
          <a:bodyPr/>
          <a:lstStyle/>
          <a:p>
            <a:r>
              <a:rPr lang="de-DE" dirty="0"/>
              <a:t>Add Files</a:t>
            </a:r>
          </a:p>
          <a:p>
            <a:pPr lvl="1"/>
            <a:r>
              <a:rPr lang="de-DE" dirty="0"/>
              <a:t>Mark </a:t>
            </a:r>
            <a:r>
              <a:rPr lang="de-DE" dirty="0" err="1"/>
              <a:t>as</a:t>
            </a:r>
            <a:r>
              <a:rPr lang="de-DE" dirty="0"/>
              <a:t> „</a:t>
            </a:r>
            <a:r>
              <a:rPr lang="de-DE" dirty="0" err="1"/>
              <a:t>Staged</a:t>
            </a:r>
            <a:r>
              <a:rPr lang="de-DE" dirty="0"/>
              <a:t>“</a:t>
            </a:r>
          </a:p>
          <a:p>
            <a:pPr lvl="1"/>
            <a:endParaRPr lang="de-DE" dirty="0"/>
          </a:p>
          <a:p>
            <a:r>
              <a:rPr lang="de-DE" dirty="0"/>
              <a:t>Commit</a:t>
            </a:r>
          </a:p>
          <a:p>
            <a:pPr lvl="1"/>
            <a:r>
              <a:rPr lang="de-DE" dirty="0"/>
              <a:t>Commit Message</a:t>
            </a:r>
          </a:p>
          <a:p>
            <a:pPr lvl="1"/>
            <a:r>
              <a:rPr lang="de-DE" dirty="0" err="1"/>
              <a:t>Configure</a:t>
            </a:r>
            <a:r>
              <a:rPr lang="de-DE" dirty="0"/>
              <a:t> „user.name“ &amp; „</a:t>
            </a:r>
            <a:r>
              <a:rPr lang="de-DE" dirty="0" err="1"/>
              <a:t>user.mail</a:t>
            </a:r>
            <a:r>
              <a:rPr lang="de-DE" dirty="0"/>
              <a:t>“</a:t>
            </a:r>
          </a:p>
        </p:txBody>
      </p:sp>
      <p:pic>
        <p:nvPicPr>
          <p:cNvPr id="4" name="Grafik 3">
            <a:extLst>
              <a:ext uri="{FF2B5EF4-FFF2-40B4-BE49-F238E27FC236}">
                <a16:creationId xmlns:a16="http://schemas.microsoft.com/office/drawing/2014/main" id="{AAB82218-13B5-44F1-BEA0-5AA820138660}"/>
              </a:ext>
            </a:extLst>
          </p:cNvPr>
          <p:cNvPicPr>
            <a:picLocks noChangeAspect="1"/>
          </p:cNvPicPr>
          <p:nvPr/>
        </p:nvPicPr>
        <p:blipFill rotWithShape="1">
          <a:blip r:embed="rId2"/>
          <a:srcRect r="42120" b="38546"/>
          <a:stretch/>
        </p:blipFill>
        <p:spPr>
          <a:xfrm>
            <a:off x="5706000" y="1440000"/>
            <a:ext cx="6120000" cy="4896000"/>
          </a:xfrm>
          <a:prstGeom prst="rect">
            <a:avLst/>
          </a:prstGeom>
          <a:ln>
            <a:solidFill>
              <a:schemeClr val="accent1"/>
            </a:solidFill>
          </a:ln>
        </p:spPr>
      </p:pic>
    </p:spTree>
    <p:extLst>
      <p:ext uri="{BB962C8B-B14F-4D97-AF65-F5344CB8AC3E}">
        <p14:creationId xmlns:p14="http://schemas.microsoft.com/office/powerpoint/2010/main" val="3821908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Hands On</a:t>
            </a:r>
            <a:endParaRPr lang="de-DE" dirty="0"/>
          </a:p>
        </p:txBody>
      </p:sp>
    </p:spTree>
    <p:extLst>
      <p:ext uri="{BB962C8B-B14F-4D97-AF65-F5344CB8AC3E}">
        <p14:creationId xmlns:p14="http://schemas.microsoft.com/office/powerpoint/2010/main" val="625463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E055C57-D7B4-4A62-B480-C54B84F8D40F}"/>
              </a:ext>
            </a:extLst>
          </p:cNvPr>
          <p:cNvSpPr>
            <a:spLocks noGrp="1"/>
          </p:cNvSpPr>
          <p:nvPr>
            <p:ph type="title"/>
          </p:nvPr>
        </p:nvSpPr>
        <p:spPr/>
        <p:txBody>
          <a:bodyPr/>
          <a:lstStyle/>
          <a:p>
            <a:r>
              <a:rPr lang="de-DE" dirty="0" err="1"/>
              <a:t>Git</a:t>
            </a:r>
            <a:br>
              <a:rPr lang="de-DE" dirty="0"/>
            </a:br>
            <a:r>
              <a:rPr lang="de-DE" dirty="0"/>
              <a:t>Hands On</a:t>
            </a:r>
          </a:p>
        </p:txBody>
      </p:sp>
      <p:sp>
        <p:nvSpPr>
          <p:cNvPr id="7" name="Textplatzhalter 6">
            <a:extLst>
              <a:ext uri="{FF2B5EF4-FFF2-40B4-BE49-F238E27FC236}">
                <a16:creationId xmlns:a16="http://schemas.microsoft.com/office/drawing/2014/main" id="{FD54D15A-2313-417F-BF55-A12EA9B8DC11}"/>
              </a:ext>
            </a:extLst>
          </p:cNvPr>
          <p:cNvSpPr>
            <a:spLocks noGrp="1"/>
          </p:cNvSpPr>
          <p:nvPr>
            <p:ph type="body" sz="quarter" idx="10"/>
          </p:nvPr>
        </p:nvSpPr>
        <p:spPr/>
        <p:txBody>
          <a:bodyPr/>
          <a:lstStyle/>
          <a:p>
            <a:r>
              <a:rPr lang="en-US" dirty="0"/>
              <a:t>Material</a:t>
            </a:r>
          </a:p>
          <a:p>
            <a:pPr lvl="1"/>
            <a:r>
              <a:rPr lang="en-US" dirty="0"/>
              <a:t>Project Skeleton 	„03-DevOps-Git\</a:t>
            </a:r>
            <a:r>
              <a:rPr lang="en-US" b="1" dirty="0"/>
              <a:t>Starter</a:t>
            </a:r>
            <a:r>
              <a:rPr lang="en-US" dirty="0"/>
              <a:t>\COSMO-CONSULT-1\”</a:t>
            </a:r>
          </a:p>
          <a:p>
            <a:pPr lvl="1"/>
            <a:r>
              <a:rPr lang="en-US" dirty="0"/>
              <a:t>Project Skeleton 	„03-DevOps-Git\</a:t>
            </a:r>
            <a:r>
              <a:rPr lang="en-US" b="1" dirty="0"/>
              <a:t>Starter</a:t>
            </a:r>
            <a:r>
              <a:rPr lang="en-US" dirty="0"/>
              <a:t>\COSMO-CONSULT-2\”</a:t>
            </a:r>
          </a:p>
          <a:p>
            <a:pPr lvl="1"/>
            <a:r>
              <a:rPr lang="en-US" dirty="0"/>
              <a:t>Project Skeleton 	„03-DevOps-Git\</a:t>
            </a:r>
            <a:r>
              <a:rPr lang="en-US" b="1" dirty="0"/>
              <a:t>Starter</a:t>
            </a:r>
            <a:r>
              <a:rPr lang="en-US" dirty="0"/>
              <a:t>\COSMO-CONSULT-3\”</a:t>
            </a:r>
          </a:p>
          <a:p>
            <a:pPr lvl="1"/>
            <a:endParaRPr lang="en-US" dirty="0"/>
          </a:p>
          <a:p>
            <a:r>
              <a:rPr lang="en-US" dirty="0">
                <a:highlight>
                  <a:srgbClr val="FFFF00"/>
                </a:highlight>
              </a:rPr>
              <a:t>Assets</a:t>
            </a:r>
          </a:p>
          <a:p>
            <a:pPr lvl="1"/>
            <a:r>
              <a:rPr lang="en-US" dirty="0">
                <a:highlight>
                  <a:srgbClr val="FFFF00"/>
                </a:highlight>
              </a:rPr>
              <a:t>“03-DevOps-Git\</a:t>
            </a:r>
            <a:r>
              <a:rPr lang="en-US" b="1" dirty="0">
                <a:highlight>
                  <a:srgbClr val="FFFF00"/>
                </a:highlight>
              </a:rPr>
              <a:t>Assets</a:t>
            </a:r>
            <a:r>
              <a:rPr lang="en-US" dirty="0">
                <a:highlight>
                  <a:srgbClr val="FFFF00"/>
                </a:highlight>
              </a:rPr>
              <a:t>\</a:t>
            </a:r>
            <a:r>
              <a:rPr lang="en-US" dirty="0" err="1">
                <a:highlight>
                  <a:srgbClr val="FFFF00"/>
                </a:highlight>
              </a:rPr>
              <a:t>VSCodeSnipptes.json</a:t>
            </a:r>
            <a:r>
              <a:rPr lang="en-US" dirty="0">
                <a:highlight>
                  <a:srgbClr val="FFFF00"/>
                </a:highlight>
              </a:rPr>
              <a:t>”</a:t>
            </a:r>
          </a:p>
          <a:p>
            <a:pPr lvl="1"/>
            <a:endParaRPr lang="en-US" dirty="0"/>
          </a:p>
          <a:p>
            <a:r>
              <a:rPr lang="en-US" dirty="0"/>
              <a:t>Prerequisites </a:t>
            </a:r>
          </a:p>
          <a:p>
            <a:pPr lvl="1"/>
            <a:r>
              <a:rPr lang="en-US" dirty="0"/>
              <a:t>Connect to your Workshop VM	</a:t>
            </a:r>
            <a:r>
              <a:rPr lang="en-US" dirty="0">
                <a:sym typeface="Wingdings" panose="05000000000000000000" pitchFamily="2" charset="2"/>
              </a:rPr>
              <a:t> </a:t>
            </a:r>
            <a:r>
              <a:rPr lang="en-US" dirty="0"/>
              <a:t>use Instructions on your Workshop Boarding Pass</a:t>
            </a:r>
          </a:p>
          <a:p>
            <a:pPr lvl="1"/>
            <a:endParaRPr lang="en-US" dirty="0"/>
          </a:p>
          <a:p>
            <a:r>
              <a:rPr lang="en-US" dirty="0"/>
              <a:t>Hand On - Tasks</a:t>
            </a:r>
          </a:p>
          <a:p>
            <a:pPr lvl="1"/>
            <a:r>
              <a:rPr lang="en-US" dirty="0"/>
              <a:t>Achieve common development related tasks with the Git command line</a:t>
            </a:r>
          </a:p>
          <a:p>
            <a:pPr lvl="1"/>
            <a:r>
              <a:rPr lang="en-US" dirty="0"/>
              <a:t>Achieve common development related tasks with the VS Code and the Git Integration</a:t>
            </a:r>
          </a:p>
          <a:p>
            <a:pPr lvl="1"/>
            <a:r>
              <a:rPr lang="en-US" dirty="0"/>
              <a:t>Achieve common development related tasks with the a 3</a:t>
            </a:r>
            <a:r>
              <a:rPr lang="en-US" baseline="30000" dirty="0"/>
              <a:t>rd</a:t>
            </a:r>
            <a:r>
              <a:rPr lang="en-US" dirty="0"/>
              <a:t> Party Tool</a:t>
            </a:r>
          </a:p>
          <a:p>
            <a:endParaRPr lang="de-DE" dirty="0"/>
          </a:p>
        </p:txBody>
      </p:sp>
    </p:spTree>
    <p:extLst>
      <p:ext uri="{BB962C8B-B14F-4D97-AF65-F5344CB8AC3E}">
        <p14:creationId xmlns:p14="http://schemas.microsoft.com/office/powerpoint/2010/main" val="1681804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E1D8C4E5-6849-438C-BAF6-742CCF15F96F}"/>
              </a:ext>
            </a:extLst>
          </p:cNvPr>
          <p:cNvSpPr>
            <a:spLocks noGrp="1"/>
          </p:cNvSpPr>
          <p:nvPr>
            <p:ph type="title"/>
          </p:nvPr>
        </p:nvSpPr>
        <p:spPr/>
        <p:txBody>
          <a:bodyPr/>
          <a:lstStyle/>
          <a:p>
            <a:r>
              <a:rPr lang="en-US" noProof="1"/>
              <a:t>Git – Hands On</a:t>
            </a:r>
            <a:br>
              <a:rPr lang="en-US" dirty="0"/>
            </a:br>
            <a:r>
              <a:rPr lang="en-US" dirty="0"/>
              <a:t>Use the Git command line</a:t>
            </a:r>
          </a:p>
        </p:txBody>
      </p:sp>
      <p:sp>
        <p:nvSpPr>
          <p:cNvPr id="18" name="Textplatzhalter 17">
            <a:extLst>
              <a:ext uri="{FF2B5EF4-FFF2-40B4-BE49-F238E27FC236}">
                <a16:creationId xmlns:a16="http://schemas.microsoft.com/office/drawing/2014/main" id="{92C4A2DB-FC34-44D0-900A-41574DD9A2A4}"/>
              </a:ext>
            </a:extLst>
          </p:cNvPr>
          <p:cNvSpPr>
            <a:spLocks noGrp="1"/>
          </p:cNvSpPr>
          <p:nvPr>
            <p:ph type="body" sz="quarter" idx="10"/>
          </p:nvPr>
        </p:nvSpPr>
        <p:spPr/>
        <p:txBody>
          <a:bodyPr/>
          <a:lstStyle/>
          <a:p>
            <a:r>
              <a:rPr lang="en-US" dirty="0"/>
              <a:t>Open folder </a:t>
            </a:r>
            <a:r>
              <a:rPr lang="en-US" i="1" dirty="0"/>
              <a:t>„…\03-DevOps-Git\Starter\</a:t>
            </a:r>
            <a:r>
              <a:rPr lang="en-US" b="1" dirty="0"/>
              <a:t>COSMO-CONSULT-1</a:t>
            </a:r>
            <a:r>
              <a:rPr lang="en-US" dirty="0"/>
              <a:t>” in Git Bash / Command Line</a:t>
            </a:r>
          </a:p>
          <a:p>
            <a:pPr lvl="1"/>
            <a:r>
              <a:rPr lang="en-US" dirty="0"/>
              <a:t>Open the folder “COSMO-CONSULT-1“ also in VS Code</a:t>
            </a:r>
          </a:p>
          <a:p>
            <a:r>
              <a:rPr lang="en-US" dirty="0"/>
              <a:t>Init the Repository</a:t>
            </a:r>
          </a:p>
          <a:p>
            <a:r>
              <a:rPr lang="en-US" dirty="0"/>
              <a:t>Add File(s)</a:t>
            </a:r>
          </a:p>
          <a:p>
            <a:r>
              <a:rPr lang="en-US" dirty="0"/>
              <a:t>Commit File</a:t>
            </a:r>
          </a:p>
          <a:p>
            <a:pPr lvl="1"/>
            <a:r>
              <a:rPr lang="en-US" dirty="0"/>
              <a:t>Check your Git-Config (Username / User-Email) </a:t>
            </a:r>
            <a:r>
              <a:rPr lang="en-US" dirty="0">
                <a:sym typeface="Wingdings" panose="05000000000000000000" pitchFamily="2" charset="2"/>
              </a:rPr>
              <a:t></a:t>
            </a:r>
          </a:p>
          <a:p>
            <a:pPr lvl="1"/>
            <a:endParaRPr lang="en-US" dirty="0"/>
          </a:p>
          <a:p>
            <a:r>
              <a:rPr lang="en-US" dirty="0"/>
              <a:t>Create Branch „feature“</a:t>
            </a:r>
          </a:p>
          <a:p>
            <a:r>
              <a:rPr lang="en-US" dirty="0"/>
              <a:t>Add or Change File(s) &amp; stage File (git add)</a:t>
            </a:r>
          </a:p>
          <a:p>
            <a:r>
              <a:rPr lang="en-US" dirty="0"/>
              <a:t>Commit File</a:t>
            </a:r>
          </a:p>
          <a:p>
            <a:r>
              <a:rPr lang="en-US" dirty="0"/>
              <a:t>Switch between branches „master“ and „feature“</a:t>
            </a:r>
          </a:p>
          <a:p>
            <a:pPr lvl="1"/>
            <a:r>
              <a:rPr lang="en-US" dirty="0">
                <a:sym typeface="Wingdings" panose="05000000000000000000" pitchFamily="2" charset="2"/>
              </a:rPr>
              <a:t>see the difference</a:t>
            </a:r>
            <a:endParaRPr lang="en-US" dirty="0"/>
          </a:p>
          <a:p>
            <a:r>
              <a:rPr lang="en-US" dirty="0"/>
              <a:t>Merge branch „feature“ into „master“</a:t>
            </a:r>
          </a:p>
        </p:txBody>
      </p:sp>
      <p:sp>
        <p:nvSpPr>
          <p:cNvPr id="4" name="Textfeld 3">
            <a:extLst>
              <a:ext uri="{FF2B5EF4-FFF2-40B4-BE49-F238E27FC236}">
                <a16:creationId xmlns:a16="http://schemas.microsoft.com/office/drawing/2014/main" id="{535DD961-B6BA-4342-8D34-39DE35F617FA}"/>
              </a:ext>
            </a:extLst>
          </p:cNvPr>
          <p:cNvSpPr txBox="1"/>
          <p:nvPr/>
        </p:nvSpPr>
        <p:spPr>
          <a:xfrm>
            <a:off x="5834742" y="2153109"/>
            <a:ext cx="5991257" cy="253916"/>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init</a:t>
            </a:r>
            <a:r>
              <a:rPr lang="de-DE" sz="1050" dirty="0">
                <a:solidFill>
                  <a:schemeClr val="bg1"/>
                </a:solidFill>
                <a:latin typeface="Courier New" panose="02070309020205020404" pitchFamily="49" charset="0"/>
                <a:cs typeface="Courier New" panose="02070309020205020404" pitchFamily="49" charset="0"/>
              </a:rPr>
              <a:t> .</a:t>
            </a:r>
          </a:p>
        </p:txBody>
      </p:sp>
      <p:sp>
        <p:nvSpPr>
          <p:cNvPr id="5" name="Textfeld 4">
            <a:extLst>
              <a:ext uri="{FF2B5EF4-FFF2-40B4-BE49-F238E27FC236}">
                <a16:creationId xmlns:a16="http://schemas.microsoft.com/office/drawing/2014/main" id="{F580EBD6-7F2B-46D9-99BE-19B7CD16ABB4}"/>
              </a:ext>
            </a:extLst>
          </p:cNvPr>
          <p:cNvSpPr txBox="1"/>
          <p:nvPr/>
        </p:nvSpPr>
        <p:spPr>
          <a:xfrm>
            <a:off x="5834742" y="2568067"/>
            <a:ext cx="5991257" cy="253916"/>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add</a:t>
            </a:r>
            <a:r>
              <a:rPr lang="de-DE" sz="1050" dirty="0">
                <a:solidFill>
                  <a:schemeClr val="bg1"/>
                </a:solidFill>
                <a:latin typeface="Courier New" panose="02070309020205020404" pitchFamily="49" charset="0"/>
                <a:cs typeface="Courier New" panose="02070309020205020404" pitchFamily="49" charset="0"/>
              </a:rPr>
              <a:t> *</a:t>
            </a:r>
          </a:p>
        </p:txBody>
      </p:sp>
      <p:sp>
        <p:nvSpPr>
          <p:cNvPr id="6" name="Textfeld 5">
            <a:extLst>
              <a:ext uri="{FF2B5EF4-FFF2-40B4-BE49-F238E27FC236}">
                <a16:creationId xmlns:a16="http://schemas.microsoft.com/office/drawing/2014/main" id="{C53F9094-0426-4B58-B898-0E85A8CF169C}"/>
              </a:ext>
            </a:extLst>
          </p:cNvPr>
          <p:cNvSpPr txBox="1"/>
          <p:nvPr/>
        </p:nvSpPr>
        <p:spPr>
          <a:xfrm>
            <a:off x="5834742" y="2983025"/>
            <a:ext cx="5991257" cy="253916"/>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commit</a:t>
            </a:r>
            <a:r>
              <a:rPr lang="de-DE" sz="1050" dirty="0">
                <a:solidFill>
                  <a:schemeClr val="bg1"/>
                </a:solidFill>
                <a:latin typeface="Courier New" panose="02070309020205020404" pitchFamily="49" charset="0"/>
                <a:cs typeface="Courier New" panose="02070309020205020404" pitchFamily="49" charset="0"/>
              </a:rPr>
              <a:t> –m "initial </a:t>
            </a:r>
            <a:r>
              <a:rPr lang="de-DE" sz="1050" dirty="0" err="1">
                <a:solidFill>
                  <a:schemeClr val="bg1"/>
                </a:solidFill>
                <a:latin typeface="Courier New" panose="02070309020205020404" pitchFamily="49" charset="0"/>
                <a:cs typeface="Courier New" panose="02070309020205020404" pitchFamily="49" charset="0"/>
              </a:rPr>
              <a:t>commit</a:t>
            </a:r>
            <a:r>
              <a:rPr lang="de-DE" sz="1050" dirty="0">
                <a:solidFill>
                  <a:schemeClr val="bg1"/>
                </a:solidFill>
                <a:latin typeface="Courier New" panose="02070309020205020404" pitchFamily="49" charset="0"/>
                <a:cs typeface="Courier New" panose="02070309020205020404" pitchFamily="49" charset="0"/>
              </a:rPr>
              <a:t>"</a:t>
            </a:r>
          </a:p>
        </p:txBody>
      </p:sp>
      <p:sp>
        <p:nvSpPr>
          <p:cNvPr id="7" name="Textfeld 6">
            <a:extLst>
              <a:ext uri="{FF2B5EF4-FFF2-40B4-BE49-F238E27FC236}">
                <a16:creationId xmlns:a16="http://schemas.microsoft.com/office/drawing/2014/main" id="{597DF50F-7A6D-4831-9D93-C91CE491BB7A}"/>
              </a:ext>
            </a:extLst>
          </p:cNvPr>
          <p:cNvSpPr txBox="1"/>
          <p:nvPr/>
        </p:nvSpPr>
        <p:spPr>
          <a:xfrm>
            <a:off x="5834742" y="3236941"/>
            <a:ext cx="5991257" cy="415498"/>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config</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user.email</a:t>
            </a:r>
            <a:r>
              <a:rPr lang="de-DE" sz="1050" dirty="0">
                <a:solidFill>
                  <a:schemeClr val="bg1"/>
                </a:solidFill>
                <a:latin typeface="Courier New" panose="02070309020205020404" pitchFamily="49" charset="0"/>
                <a:cs typeface="Courier New" panose="02070309020205020404" pitchFamily="49" charset="0"/>
              </a:rPr>
              <a:t> "my@emailaddress.com"</a:t>
            </a:r>
          </a:p>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config</a:t>
            </a:r>
            <a:r>
              <a:rPr lang="de-DE" sz="1050" dirty="0">
                <a:solidFill>
                  <a:schemeClr val="bg1"/>
                </a:solidFill>
                <a:latin typeface="Courier New" panose="02070309020205020404" pitchFamily="49" charset="0"/>
                <a:cs typeface="Courier New" panose="02070309020205020404" pitchFamily="49" charset="0"/>
              </a:rPr>
              <a:t> user.name "Jon </a:t>
            </a:r>
            <a:r>
              <a:rPr lang="de-DE" sz="1050" dirty="0" err="1">
                <a:solidFill>
                  <a:schemeClr val="bg1"/>
                </a:solidFill>
                <a:latin typeface="Courier New" panose="02070309020205020404" pitchFamily="49" charset="0"/>
                <a:cs typeface="Courier New" panose="02070309020205020404" pitchFamily="49" charset="0"/>
              </a:rPr>
              <a:t>Doe</a:t>
            </a:r>
            <a:r>
              <a:rPr lang="de-DE" sz="1050" dirty="0">
                <a:solidFill>
                  <a:schemeClr val="bg1"/>
                </a:solidFill>
                <a:latin typeface="Courier New" panose="02070309020205020404" pitchFamily="49" charset="0"/>
                <a:cs typeface="Courier New" panose="02070309020205020404" pitchFamily="49" charset="0"/>
              </a:rPr>
              <a:t>"</a:t>
            </a:r>
          </a:p>
        </p:txBody>
      </p:sp>
      <p:sp>
        <p:nvSpPr>
          <p:cNvPr id="8" name="Textfeld 7">
            <a:extLst>
              <a:ext uri="{FF2B5EF4-FFF2-40B4-BE49-F238E27FC236}">
                <a16:creationId xmlns:a16="http://schemas.microsoft.com/office/drawing/2014/main" id="{A7766554-8AB5-460D-A032-4CC4E8CF2CAF}"/>
              </a:ext>
            </a:extLst>
          </p:cNvPr>
          <p:cNvSpPr txBox="1"/>
          <p:nvPr/>
        </p:nvSpPr>
        <p:spPr>
          <a:xfrm>
            <a:off x="5834742" y="3888000"/>
            <a:ext cx="5991257" cy="415498"/>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branch</a:t>
            </a:r>
            <a:r>
              <a:rPr lang="de-DE" sz="1050" dirty="0">
                <a:solidFill>
                  <a:schemeClr val="bg1"/>
                </a:solidFill>
                <a:latin typeface="Courier New" panose="02070309020205020404" pitchFamily="49" charset="0"/>
                <a:cs typeface="Courier New" panose="02070309020205020404" pitchFamily="49" charset="0"/>
              </a:rPr>
              <a:t> "feature"</a:t>
            </a:r>
          </a:p>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checkout</a:t>
            </a:r>
            <a:r>
              <a:rPr lang="de-DE" sz="1050" dirty="0">
                <a:solidFill>
                  <a:schemeClr val="bg1"/>
                </a:solidFill>
                <a:latin typeface="Courier New" panose="02070309020205020404" pitchFamily="49" charset="0"/>
                <a:cs typeface="Courier New" panose="02070309020205020404" pitchFamily="49" charset="0"/>
              </a:rPr>
              <a:t> "feature"</a:t>
            </a:r>
          </a:p>
        </p:txBody>
      </p:sp>
      <p:sp>
        <p:nvSpPr>
          <p:cNvPr id="9" name="Textfeld 8">
            <a:extLst>
              <a:ext uri="{FF2B5EF4-FFF2-40B4-BE49-F238E27FC236}">
                <a16:creationId xmlns:a16="http://schemas.microsoft.com/office/drawing/2014/main" id="{77FDB2DA-E210-4897-9E5B-40171C6837E0}"/>
              </a:ext>
            </a:extLst>
          </p:cNvPr>
          <p:cNvSpPr txBox="1"/>
          <p:nvPr/>
        </p:nvSpPr>
        <p:spPr>
          <a:xfrm>
            <a:off x="5834742" y="4303498"/>
            <a:ext cx="5991257" cy="253916"/>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add</a:t>
            </a:r>
            <a:r>
              <a:rPr lang="de-DE" sz="1050" dirty="0">
                <a:solidFill>
                  <a:schemeClr val="bg1"/>
                </a:solidFill>
                <a:latin typeface="Courier New" panose="02070309020205020404" pitchFamily="49" charset="0"/>
                <a:cs typeface="Courier New" panose="02070309020205020404" pitchFamily="49" charset="0"/>
              </a:rPr>
              <a:t> *</a:t>
            </a:r>
          </a:p>
        </p:txBody>
      </p:sp>
      <p:sp>
        <p:nvSpPr>
          <p:cNvPr id="10" name="Textfeld 9">
            <a:extLst>
              <a:ext uri="{FF2B5EF4-FFF2-40B4-BE49-F238E27FC236}">
                <a16:creationId xmlns:a16="http://schemas.microsoft.com/office/drawing/2014/main" id="{64F0F9DF-8247-4A93-BC1F-3D833165CA32}"/>
              </a:ext>
            </a:extLst>
          </p:cNvPr>
          <p:cNvSpPr txBox="1"/>
          <p:nvPr/>
        </p:nvSpPr>
        <p:spPr>
          <a:xfrm>
            <a:off x="5834742" y="4718456"/>
            <a:ext cx="5991257" cy="253916"/>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commit</a:t>
            </a:r>
            <a:r>
              <a:rPr lang="de-DE" sz="1050" dirty="0">
                <a:solidFill>
                  <a:schemeClr val="bg1"/>
                </a:solidFill>
                <a:latin typeface="Courier New" panose="02070309020205020404" pitchFamily="49" charset="0"/>
                <a:cs typeface="Courier New" panose="02070309020205020404" pitchFamily="49" charset="0"/>
              </a:rPr>
              <a:t> –m "</a:t>
            </a:r>
            <a:r>
              <a:rPr lang="de-DE" sz="1050" dirty="0" err="1">
                <a:solidFill>
                  <a:schemeClr val="bg1"/>
                </a:solidFill>
                <a:latin typeface="Courier New" panose="02070309020205020404" pitchFamily="49" charset="0"/>
                <a:cs typeface="Courier New" panose="02070309020205020404" pitchFamily="49" charset="0"/>
              </a:rPr>
              <a:t>comment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your</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changes</a:t>
            </a:r>
            <a:r>
              <a:rPr lang="de-DE" sz="1050" dirty="0">
                <a:solidFill>
                  <a:schemeClr val="bg1"/>
                </a:solidFill>
                <a:latin typeface="Courier New" panose="02070309020205020404" pitchFamily="49" charset="0"/>
                <a:cs typeface="Courier New" panose="02070309020205020404" pitchFamily="49" charset="0"/>
              </a:rPr>
              <a:t>"</a:t>
            </a:r>
          </a:p>
        </p:txBody>
      </p:sp>
      <p:sp>
        <p:nvSpPr>
          <p:cNvPr id="11" name="Textfeld 10">
            <a:extLst>
              <a:ext uri="{FF2B5EF4-FFF2-40B4-BE49-F238E27FC236}">
                <a16:creationId xmlns:a16="http://schemas.microsoft.com/office/drawing/2014/main" id="{F5F22B35-3ED3-4EFE-8127-6FCA8B369861}"/>
              </a:ext>
            </a:extLst>
          </p:cNvPr>
          <p:cNvSpPr txBox="1"/>
          <p:nvPr/>
        </p:nvSpPr>
        <p:spPr>
          <a:xfrm>
            <a:off x="5834742" y="5167540"/>
            <a:ext cx="5991257" cy="253916"/>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checkout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master</a:t>
            </a:r>
            <a:r>
              <a:rPr lang="de-DE" sz="1050" dirty="0">
                <a:solidFill>
                  <a:schemeClr val="bg1"/>
                </a:solidFill>
                <a:latin typeface="Courier New" panose="02070309020205020404" pitchFamily="49" charset="0"/>
                <a:cs typeface="Courier New" panose="02070309020205020404" pitchFamily="49" charset="0"/>
              </a:rPr>
              <a:t>"</a:t>
            </a:r>
          </a:p>
        </p:txBody>
      </p:sp>
      <p:sp>
        <p:nvSpPr>
          <p:cNvPr id="12" name="Textfeld 11">
            <a:extLst>
              <a:ext uri="{FF2B5EF4-FFF2-40B4-BE49-F238E27FC236}">
                <a16:creationId xmlns:a16="http://schemas.microsoft.com/office/drawing/2014/main" id="{998B8BD6-C6C7-48D4-8A35-63E9E4B58B15}"/>
              </a:ext>
            </a:extLst>
          </p:cNvPr>
          <p:cNvSpPr txBox="1"/>
          <p:nvPr/>
        </p:nvSpPr>
        <p:spPr>
          <a:xfrm>
            <a:off x="5834741" y="5709456"/>
            <a:ext cx="5991257" cy="415498"/>
          </a:xfrm>
          <a:prstGeom prst="rect">
            <a:avLst/>
          </a:prstGeom>
          <a:solidFill>
            <a:srgbClr val="031D53"/>
          </a:solidFill>
          <a:ln>
            <a:solidFill>
              <a:schemeClr val="accent6"/>
            </a:solidFill>
          </a:ln>
        </p:spPr>
        <p:txBody>
          <a:bodyPr wrap="square" rtlCol="0">
            <a:spAutoFit/>
          </a:bodyPr>
          <a:lstStyle/>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checkout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master</a:t>
            </a:r>
            <a:r>
              <a:rPr lang="de-DE" sz="1050" dirty="0">
                <a:solidFill>
                  <a:schemeClr val="bg1"/>
                </a:solidFill>
                <a:latin typeface="Courier New" panose="02070309020205020404" pitchFamily="49" charset="0"/>
                <a:cs typeface="Courier New" panose="02070309020205020404" pitchFamily="49" charset="0"/>
              </a:rPr>
              <a:t>"</a:t>
            </a:r>
          </a:p>
          <a:p>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git</a:t>
            </a:r>
            <a:r>
              <a:rPr lang="de-DE" sz="1050" dirty="0">
                <a:solidFill>
                  <a:schemeClr val="bg1"/>
                </a:solidFill>
                <a:latin typeface="Courier New" panose="02070309020205020404" pitchFamily="49" charset="0"/>
                <a:cs typeface="Courier New" panose="02070309020205020404" pitchFamily="49" charset="0"/>
              </a:rPr>
              <a:t> </a:t>
            </a:r>
            <a:r>
              <a:rPr lang="de-DE" sz="1050" dirty="0" err="1">
                <a:solidFill>
                  <a:schemeClr val="bg1"/>
                </a:solidFill>
                <a:latin typeface="Courier New" panose="02070309020205020404" pitchFamily="49" charset="0"/>
                <a:cs typeface="Courier New" panose="02070309020205020404" pitchFamily="49" charset="0"/>
              </a:rPr>
              <a:t>merge</a:t>
            </a:r>
            <a:r>
              <a:rPr lang="de-DE" sz="1050" dirty="0">
                <a:solidFill>
                  <a:schemeClr val="bg1"/>
                </a:solidFill>
                <a:latin typeface="Courier New" panose="02070309020205020404" pitchFamily="49" charset="0"/>
                <a:cs typeface="Courier New" panose="02070309020205020404" pitchFamily="49" charset="0"/>
              </a:rPr>
              <a:t> "feature"</a:t>
            </a:r>
          </a:p>
        </p:txBody>
      </p:sp>
    </p:spTree>
    <p:extLst>
      <p:ext uri="{BB962C8B-B14F-4D97-AF65-F5344CB8AC3E}">
        <p14:creationId xmlns:p14="http://schemas.microsoft.com/office/powerpoint/2010/main" val="1737903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E1D8C4E5-6849-438C-BAF6-742CCF15F96F}"/>
              </a:ext>
            </a:extLst>
          </p:cNvPr>
          <p:cNvSpPr>
            <a:spLocks noGrp="1"/>
          </p:cNvSpPr>
          <p:nvPr>
            <p:ph type="title"/>
          </p:nvPr>
        </p:nvSpPr>
        <p:spPr/>
        <p:txBody>
          <a:bodyPr/>
          <a:lstStyle/>
          <a:p>
            <a:r>
              <a:rPr lang="en-US" noProof="1"/>
              <a:t>Git – Hands On</a:t>
            </a:r>
            <a:br>
              <a:rPr lang="en-US" dirty="0"/>
            </a:br>
            <a:r>
              <a:rPr lang="en-US" dirty="0"/>
              <a:t>Use VS Code git integration</a:t>
            </a:r>
          </a:p>
        </p:txBody>
      </p:sp>
      <p:sp>
        <p:nvSpPr>
          <p:cNvPr id="18" name="Textplatzhalter 17">
            <a:extLst>
              <a:ext uri="{FF2B5EF4-FFF2-40B4-BE49-F238E27FC236}">
                <a16:creationId xmlns:a16="http://schemas.microsoft.com/office/drawing/2014/main" id="{92C4A2DB-FC34-44D0-900A-41574DD9A2A4}"/>
              </a:ext>
            </a:extLst>
          </p:cNvPr>
          <p:cNvSpPr>
            <a:spLocks noGrp="1"/>
          </p:cNvSpPr>
          <p:nvPr>
            <p:ph type="body" sz="quarter" idx="10"/>
          </p:nvPr>
        </p:nvSpPr>
        <p:spPr/>
        <p:txBody>
          <a:bodyPr/>
          <a:lstStyle/>
          <a:p>
            <a:r>
              <a:rPr lang="en-US" dirty="0"/>
              <a:t>Open folder </a:t>
            </a:r>
            <a:r>
              <a:rPr lang="en-US" i="1" dirty="0"/>
              <a:t>„…\03-DevOps-Git\Starter\</a:t>
            </a:r>
            <a:r>
              <a:rPr lang="en-US" b="1" dirty="0"/>
              <a:t>COSMO-CONSULT-2</a:t>
            </a:r>
            <a:r>
              <a:rPr lang="en-US" dirty="0"/>
              <a:t>” in VS Code</a:t>
            </a:r>
          </a:p>
          <a:p>
            <a:r>
              <a:rPr lang="en-US" dirty="0"/>
              <a:t>Init the Repository</a:t>
            </a:r>
          </a:p>
          <a:p>
            <a:r>
              <a:rPr lang="en-US" dirty="0"/>
              <a:t>Create a “.</a:t>
            </a:r>
            <a:r>
              <a:rPr lang="en-US" dirty="0" err="1"/>
              <a:t>gitignore</a:t>
            </a:r>
            <a:r>
              <a:rPr lang="en-US" dirty="0"/>
              <a:t>” file to ignore Symbols, Packages and the “.</a:t>
            </a:r>
            <a:r>
              <a:rPr lang="en-US" dirty="0" err="1"/>
              <a:t>vscode</a:t>
            </a:r>
            <a:r>
              <a:rPr lang="en-US" dirty="0"/>
              <a:t>”  folder</a:t>
            </a:r>
          </a:p>
          <a:p>
            <a:r>
              <a:rPr lang="en-US" dirty="0"/>
              <a:t>Add the other project File(s)</a:t>
            </a:r>
          </a:p>
          <a:p>
            <a:r>
              <a:rPr lang="en-US" dirty="0"/>
              <a:t>Commit File</a:t>
            </a:r>
          </a:p>
          <a:p>
            <a:pPr lvl="1"/>
            <a:r>
              <a:rPr lang="en-US" dirty="0"/>
              <a:t>Check your Git-Config (Username / User-Email) </a:t>
            </a:r>
            <a:r>
              <a:rPr lang="en-US" dirty="0">
                <a:sym typeface="Wingdings" panose="05000000000000000000" pitchFamily="2" charset="2"/>
              </a:rPr>
              <a:t></a:t>
            </a:r>
          </a:p>
          <a:p>
            <a:pPr lvl="1"/>
            <a:endParaRPr lang="en-US" dirty="0"/>
          </a:p>
          <a:p>
            <a:r>
              <a:rPr lang="en-US" dirty="0"/>
              <a:t>Create Branch „feature“</a:t>
            </a:r>
          </a:p>
          <a:p>
            <a:r>
              <a:rPr lang="en-US" dirty="0"/>
              <a:t>Add or Change File(s) &amp; stage File (git add)</a:t>
            </a:r>
          </a:p>
          <a:p>
            <a:r>
              <a:rPr lang="en-US" dirty="0"/>
              <a:t>Commit File</a:t>
            </a:r>
          </a:p>
          <a:p>
            <a:r>
              <a:rPr lang="en-US" dirty="0"/>
              <a:t>Switch between branches „master“ and „feature“</a:t>
            </a:r>
          </a:p>
          <a:p>
            <a:pPr lvl="1"/>
            <a:r>
              <a:rPr lang="en-US" dirty="0">
                <a:sym typeface="Wingdings" panose="05000000000000000000" pitchFamily="2" charset="2"/>
              </a:rPr>
              <a:t>see the difference</a:t>
            </a:r>
            <a:endParaRPr lang="en-US" dirty="0"/>
          </a:p>
          <a:p>
            <a:r>
              <a:rPr lang="en-US" dirty="0"/>
              <a:t>Merge branch „feature“ into „master“</a:t>
            </a:r>
          </a:p>
        </p:txBody>
      </p:sp>
    </p:spTree>
    <p:extLst>
      <p:ext uri="{BB962C8B-B14F-4D97-AF65-F5344CB8AC3E}">
        <p14:creationId xmlns:p14="http://schemas.microsoft.com/office/powerpoint/2010/main" val="2869737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E1D8C4E5-6849-438C-BAF6-742CCF15F96F}"/>
              </a:ext>
            </a:extLst>
          </p:cNvPr>
          <p:cNvSpPr>
            <a:spLocks noGrp="1"/>
          </p:cNvSpPr>
          <p:nvPr>
            <p:ph type="title"/>
          </p:nvPr>
        </p:nvSpPr>
        <p:spPr/>
        <p:txBody>
          <a:bodyPr/>
          <a:lstStyle/>
          <a:p>
            <a:r>
              <a:rPr lang="en-US" noProof="1"/>
              <a:t>Git – Hands On									</a:t>
            </a:r>
            <a:br>
              <a:rPr lang="en-US" dirty="0"/>
            </a:br>
            <a:r>
              <a:rPr lang="en-US" dirty="0"/>
              <a:t>Use a 3</a:t>
            </a:r>
            <a:r>
              <a:rPr lang="en-US" baseline="30000" dirty="0"/>
              <a:t>rd</a:t>
            </a:r>
            <a:r>
              <a:rPr lang="en-US" dirty="0"/>
              <a:t> Party Tool (e.g. </a:t>
            </a:r>
            <a:r>
              <a:rPr lang="en-US" noProof="1">
                <a:hlinkClick r:id="rId2"/>
              </a:rPr>
              <a:t>Smart GIT</a:t>
            </a:r>
            <a:r>
              <a:rPr lang="en-US" noProof="1"/>
              <a:t> form</a:t>
            </a:r>
            <a:r>
              <a:rPr lang="en-US" dirty="0"/>
              <a:t> </a:t>
            </a:r>
            <a:r>
              <a:rPr lang="en-US" dirty="0" err="1">
                <a:hlinkClick r:id="rId3"/>
              </a:rPr>
              <a:t>syntevo</a:t>
            </a:r>
            <a:r>
              <a:rPr lang="en-US" dirty="0"/>
              <a:t>) for your Git workflow</a:t>
            </a:r>
          </a:p>
        </p:txBody>
      </p:sp>
      <p:sp>
        <p:nvSpPr>
          <p:cNvPr id="18" name="Textplatzhalter 17">
            <a:extLst>
              <a:ext uri="{FF2B5EF4-FFF2-40B4-BE49-F238E27FC236}">
                <a16:creationId xmlns:a16="http://schemas.microsoft.com/office/drawing/2014/main" id="{92C4A2DB-FC34-44D0-900A-41574DD9A2A4}"/>
              </a:ext>
            </a:extLst>
          </p:cNvPr>
          <p:cNvSpPr>
            <a:spLocks noGrp="1"/>
          </p:cNvSpPr>
          <p:nvPr>
            <p:ph type="body" sz="quarter" idx="10"/>
          </p:nvPr>
        </p:nvSpPr>
        <p:spPr/>
        <p:txBody>
          <a:bodyPr/>
          <a:lstStyle/>
          <a:p>
            <a:r>
              <a:rPr lang="en-US" dirty="0"/>
              <a:t>Open the folder </a:t>
            </a:r>
            <a:r>
              <a:rPr lang="en-US" i="1" dirty="0"/>
              <a:t>„…\03-DevOps-Git\Starter\</a:t>
            </a:r>
            <a:r>
              <a:rPr lang="en-US" b="1" dirty="0"/>
              <a:t>COSMO-CONSULT-3</a:t>
            </a:r>
            <a:r>
              <a:rPr lang="en-US" dirty="0"/>
              <a:t>” in VS Code</a:t>
            </a:r>
          </a:p>
          <a:p>
            <a:r>
              <a:rPr lang="en-US" dirty="0"/>
              <a:t>Add and Init the Repository (</a:t>
            </a:r>
            <a:r>
              <a:rPr lang="en-US" i="1" dirty="0"/>
              <a:t>„…\03-DevOps-Git\Starter\</a:t>
            </a:r>
            <a:r>
              <a:rPr lang="en-US" b="1" dirty="0"/>
              <a:t>COSMO-CONSULT-3</a:t>
            </a:r>
            <a:r>
              <a:rPr lang="en-US" dirty="0"/>
              <a:t>”)</a:t>
            </a:r>
          </a:p>
          <a:p>
            <a:r>
              <a:rPr lang="en-US" dirty="0"/>
              <a:t>Ignore Symbols, Packages and the “.</a:t>
            </a:r>
            <a:r>
              <a:rPr lang="en-US" dirty="0" err="1"/>
              <a:t>vscode</a:t>
            </a:r>
            <a:r>
              <a:rPr lang="en-US" dirty="0"/>
              <a:t>”  folder</a:t>
            </a:r>
          </a:p>
          <a:p>
            <a:r>
              <a:rPr lang="en-US" dirty="0"/>
              <a:t>Add the other project File(s)</a:t>
            </a:r>
          </a:p>
          <a:p>
            <a:r>
              <a:rPr lang="en-US" dirty="0"/>
              <a:t>Commit File</a:t>
            </a:r>
          </a:p>
          <a:p>
            <a:pPr lvl="1"/>
            <a:r>
              <a:rPr lang="en-US" dirty="0"/>
              <a:t>Check your Git-Config (Username / User-Email) </a:t>
            </a:r>
            <a:r>
              <a:rPr lang="en-US" dirty="0">
                <a:sym typeface="Wingdings" panose="05000000000000000000" pitchFamily="2" charset="2"/>
              </a:rPr>
              <a:t></a:t>
            </a:r>
          </a:p>
          <a:p>
            <a:pPr lvl="1"/>
            <a:endParaRPr lang="en-US" dirty="0"/>
          </a:p>
          <a:p>
            <a:r>
              <a:rPr lang="en-US" dirty="0"/>
              <a:t>Create Branch „feature“</a:t>
            </a:r>
          </a:p>
          <a:p>
            <a:r>
              <a:rPr lang="en-US" dirty="0"/>
              <a:t>Add or Change File(s) &amp; stage File (git add)</a:t>
            </a:r>
          </a:p>
          <a:p>
            <a:r>
              <a:rPr lang="en-US" dirty="0"/>
              <a:t>Commit File</a:t>
            </a:r>
          </a:p>
          <a:p>
            <a:r>
              <a:rPr lang="en-US" dirty="0"/>
              <a:t>Switch between branches „master“ and „feature“</a:t>
            </a:r>
          </a:p>
          <a:p>
            <a:pPr lvl="1"/>
            <a:r>
              <a:rPr lang="en-US" dirty="0">
                <a:sym typeface="Wingdings" panose="05000000000000000000" pitchFamily="2" charset="2"/>
              </a:rPr>
              <a:t>see the difference</a:t>
            </a:r>
            <a:endParaRPr lang="en-US" dirty="0"/>
          </a:p>
          <a:p>
            <a:r>
              <a:rPr lang="en-US" dirty="0"/>
              <a:t>Merge branch „feature“ into „master“</a:t>
            </a:r>
          </a:p>
        </p:txBody>
      </p:sp>
    </p:spTree>
    <p:extLst>
      <p:ext uri="{BB962C8B-B14F-4D97-AF65-F5344CB8AC3E}">
        <p14:creationId xmlns:p14="http://schemas.microsoft.com/office/powerpoint/2010/main" val="277791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Bildplatzhalter 14">
            <a:extLst>
              <a:ext uri="{FF2B5EF4-FFF2-40B4-BE49-F238E27FC236}">
                <a16:creationId xmlns:a16="http://schemas.microsoft.com/office/drawing/2014/main" id="{43A31163-8069-41F1-9A45-2DD756BEC71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7" name="Textplatzhalter 6">
            <a:extLst>
              <a:ext uri="{FF2B5EF4-FFF2-40B4-BE49-F238E27FC236}">
                <a16:creationId xmlns:a16="http://schemas.microsoft.com/office/drawing/2014/main" id="{AF095994-DFEE-4467-BFBF-37A4244172FE}"/>
              </a:ext>
            </a:extLst>
          </p:cNvPr>
          <p:cNvSpPr>
            <a:spLocks noGrp="1"/>
          </p:cNvSpPr>
          <p:nvPr>
            <p:ph type="body" sz="quarter" idx="14"/>
          </p:nvPr>
        </p:nvSpPr>
        <p:spPr/>
        <p:txBody>
          <a:bodyPr/>
          <a:lstStyle/>
          <a:p>
            <a:pPr marL="0" indent="0">
              <a:buNone/>
            </a:pPr>
            <a:r>
              <a:rPr lang="en-US" dirty="0"/>
              <a:t>Use Workshop-VM / Workshop-Computer </a:t>
            </a:r>
            <a:br>
              <a:rPr lang="en-US" dirty="0"/>
            </a:br>
            <a:r>
              <a:rPr lang="en-US" i="1" dirty="0"/>
              <a:t>follow the instructions of the Boarding Pass</a:t>
            </a:r>
          </a:p>
          <a:p>
            <a:pPr marL="0" indent="0">
              <a:buNone/>
            </a:pPr>
            <a:endParaRPr lang="en-US" i="1" dirty="0"/>
          </a:p>
          <a:p>
            <a:pPr marL="0" indent="0">
              <a:buNone/>
            </a:pPr>
            <a:r>
              <a:rPr lang="de-DE" b="1" i="1" dirty="0"/>
              <a:t>	Visual Studio Code</a:t>
            </a:r>
          </a:p>
          <a:p>
            <a:pPr marL="0" indent="0">
              <a:buNone/>
            </a:pPr>
            <a:r>
              <a:rPr lang="de-DE" sz="1400" i="1" dirty="0"/>
              <a:t>	</a:t>
            </a:r>
            <a:r>
              <a:rPr lang="de-DE" dirty="0">
                <a:hlinkClick r:id="rId3"/>
              </a:rPr>
              <a:t>https://</a:t>
            </a:r>
            <a:r>
              <a:rPr lang="de-DE" b="1" dirty="0">
                <a:hlinkClick r:id="rId3"/>
              </a:rPr>
              <a:t>code.visualstudio.com</a:t>
            </a:r>
            <a:endParaRPr lang="de-DE" b="1" dirty="0"/>
          </a:p>
          <a:p>
            <a:pPr marL="0" indent="0">
              <a:buNone/>
            </a:pPr>
            <a:endParaRPr lang="en-US" i="1" dirty="0"/>
          </a:p>
          <a:p>
            <a:pPr marL="0" indent="0">
              <a:buNone/>
            </a:pPr>
            <a:r>
              <a:rPr lang="de-DE" b="1" i="1" dirty="0"/>
              <a:t>	</a:t>
            </a:r>
            <a:r>
              <a:rPr lang="de-DE" b="1" i="1" dirty="0" err="1"/>
              <a:t>Git</a:t>
            </a:r>
            <a:endParaRPr lang="de-DE" b="1" i="1" dirty="0"/>
          </a:p>
          <a:p>
            <a:pPr marL="0" indent="0">
              <a:buNone/>
            </a:pPr>
            <a:r>
              <a:rPr lang="de-DE" sz="1400" i="1" dirty="0"/>
              <a:t>	</a:t>
            </a:r>
            <a:r>
              <a:rPr lang="de-DE" dirty="0">
                <a:hlinkClick r:id="rId4"/>
              </a:rPr>
              <a:t>https://</a:t>
            </a:r>
            <a:r>
              <a:rPr lang="de-DE" b="1" dirty="0">
                <a:hlinkClick r:id="rId4"/>
              </a:rPr>
              <a:t>git-scm.com</a:t>
            </a:r>
            <a:endParaRPr lang="de-DE" b="1" dirty="0"/>
          </a:p>
          <a:p>
            <a:pPr marL="0" indent="0">
              <a:buNone/>
            </a:pPr>
            <a:endParaRPr lang="de-DE" dirty="0"/>
          </a:p>
          <a:p>
            <a:pPr marL="0" indent="0">
              <a:buNone/>
            </a:pPr>
            <a:r>
              <a:rPr lang="de-DE" b="1" dirty="0"/>
              <a:t>	Competence Team </a:t>
            </a:r>
            <a:r>
              <a:rPr lang="de-DE" b="1" dirty="0" err="1"/>
              <a:t>DevTech</a:t>
            </a:r>
            <a:endParaRPr lang="de-DE" b="1" dirty="0"/>
          </a:p>
          <a:p>
            <a:pPr marL="0" indent="0">
              <a:buNone/>
            </a:pPr>
            <a:r>
              <a:rPr lang="de-DE" sz="1400" b="1" i="1" dirty="0">
                <a:sym typeface="Wingdings" panose="05000000000000000000" pitchFamily="2" charset="2"/>
              </a:rPr>
              <a:t>	</a:t>
            </a:r>
            <a:r>
              <a:rPr lang="de-DE" b="1" dirty="0">
                <a:sym typeface="Wingdings" panose="05000000000000000000" pitchFamily="2" charset="2"/>
                <a:hlinkClick r:id="rId5"/>
              </a:rPr>
              <a:t>Microsoft AL</a:t>
            </a:r>
            <a:endParaRPr lang="de-DE" dirty="0"/>
          </a:p>
        </p:txBody>
      </p:sp>
      <p:sp>
        <p:nvSpPr>
          <p:cNvPr id="5" name="Titel 4">
            <a:extLst>
              <a:ext uri="{FF2B5EF4-FFF2-40B4-BE49-F238E27FC236}">
                <a16:creationId xmlns:a16="http://schemas.microsoft.com/office/drawing/2014/main" id="{53CEF4F3-EDB6-4D54-A8FD-A52FF372DCBD}"/>
              </a:ext>
            </a:extLst>
          </p:cNvPr>
          <p:cNvSpPr>
            <a:spLocks noGrp="1"/>
          </p:cNvSpPr>
          <p:nvPr>
            <p:ph type="title"/>
          </p:nvPr>
        </p:nvSpPr>
        <p:spPr/>
        <p:txBody>
          <a:bodyPr/>
          <a:lstStyle/>
          <a:p>
            <a:r>
              <a:rPr lang="en-US" dirty="0"/>
              <a:t>Prerequisite</a:t>
            </a:r>
            <a:endParaRPr lang="de-DE" dirty="0"/>
          </a:p>
        </p:txBody>
      </p:sp>
      <p:pic>
        <p:nvPicPr>
          <p:cNvPr id="8" name="Grafik 7">
            <a:extLst>
              <a:ext uri="{FF2B5EF4-FFF2-40B4-BE49-F238E27FC236}">
                <a16:creationId xmlns:a16="http://schemas.microsoft.com/office/drawing/2014/main" id="{B3D04F8E-C1FF-4C8A-B92E-DD5EA37E74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0000" y="5196210"/>
            <a:ext cx="811536" cy="811536"/>
          </a:xfrm>
          <a:prstGeom prst="rect">
            <a:avLst/>
          </a:prstGeom>
          <a:ln>
            <a:solidFill>
              <a:schemeClr val="tx1">
                <a:lumMod val="50000"/>
              </a:schemeClr>
            </a:solidFill>
          </a:ln>
        </p:spPr>
      </p:pic>
      <p:pic>
        <p:nvPicPr>
          <p:cNvPr id="9" name="Grafik 8">
            <a:extLst>
              <a:ext uri="{FF2B5EF4-FFF2-40B4-BE49-F238E27FC236}">
                <a16:creationId xmlns:a16="http://schemas.microsoft.com/office/drawing/2014/main" id="{B04C80DE-42D8-4F1A-9552-64CB3D56DE1A}"/>
              </a:ext>
            </a:extLst>
          </p:cNvPr>
          <p:cNvPicPr>
            <a:picLocks noChangeAspect="1"/>
          </p:cNvPicPr>
          <p:nvPr/>
        </p:nvPicPr>
        <p:blipFill>
          <a:blip r:embed="rId7"/>
          <a:stretch>
            <a:fillRect/>
          </a:stretch>
        </p:blipFill>
        <p:spPr>
          <a:xfrm>
            <a:off x="360000" y="3004275"/>
            <a:ext cx="811536" cy="617138"/>
          </a:xfrm>
          <a:prstGeom prst="rect">
            <a:avLst/>
          </a:prstGeom>
          <a:ln>
            <a:solidFill>
              <a:schemeClr val="accent1"/>
            </a:solidFill>
          </a:ln>
        </p:spPr>
      </p:pic>
      <p:pic>
        <p:nvPicPr>
          <p:cNvPr id="17" name="Grafik 16">
            <a:extLst>
              <a:ext uri="{FF2B5EF4-FFF2-40B4-BE49-F238E27FC236}">
                <a16:creationId xmlns:a16="http://schemas.microsoft.com/office/drawing/2014/main" id="{A9EA3A11-06EC-4849-80C2-D3F27A695880}"/>
              </a:ext>
            </a:extLst>
          </p:cNvPr>
          <p:cNvPicPr>
            <a:picLocks noChangeAspect="1"/>
          </p:cNvPicPr>
          <p:nvPr/>
        </p:nvPicPr>
        <p:blipFill rotWithShape="1">
          <a:blip r:embed="rId8">
            <a:extLst>
              <a:ext uri="{28A0092B-C50C-407E-A947-70E740481C1C}">
                <a14:useLocalDpi xmlns:a14="http://schemas.microsoft.com/office/drawing/2010/main" val="0"/>
              </a:ext>
            </a:extLst>
          </a:blip>
          <a:srcRect l="-10001" t="-28948" r="-10001" b="-28948"/>
          <a:stretch/>
        </p:blipFill>
        <p:spPr>
          <a:xfrm>
            <a:off x="358464" y="4335826"/>
            <a:ext cx="811536" cy="450853"/>
          </a:xfrm>
          <a:prstGeom prst="rect">
            <a:avLst/>
          </a:prstGeom>
          <a:solidFill>
            <a:schemeClr val="bg1"/>
          </a:solidFill>
          <a:ln>
            <a:solidFill>
              <a:schemeClr val="accent1"/>
            </a:solidFill>
          </a:ln>
        </p:spPr>
      </p:pic>
    </p:spTree>
    <p:extLst>
      <p:ext uri="{BB962C8B-B14F-4D97-AF65-F5344CB8AC3E}">
        <p14:creationId xmlns:p14="http://schemas.microsoft.com/office/powerpoint/2010/main" val="336795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6786" r="17043" b="6993"/>
          <a:stretch/>
        </p:blipFill>
        <p:spPr>
          <a:xfrm>
            <a:off x="2082805" y="180000"/>
            <a:ext cx="10109195" cy="6678000"/>
          </a:xfrm>
        </p:spPr>
      </p:pic>
      <p:sp>
        <p:nvSpPr>
          <p:cNvPr id="14" name="Foliennummernplatzhalter 2"/>
          <p:cNvSpPr txBox="1">
            <a:spLocks/>
          </p:cNvSpPr>
          <p:nvPr/>
        </p:nvSpPr>
        <p:spPr>
          <a:xfrm>
            <a:off x="9306000" y="6480000"/>
            <a:ext cx="2520000" cy="365125"/>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DD39A07-95E1-44B6-B081-DB56D8861B48}" type="slidenum">
              <a:rPr lang="de-DE" sz="1200" smtClean="0">
                <a:solidFill>
                  <a:schemeClr val="accent6"/>
                </a:solidFill>
              </a:rPr>
              <a:pPr algn="r"/>
              <a:t>20</a:t>
            </a:fld>
            <a:endParaRPr lang="de-DE" sz="1200" dirty="0">
              <a:solidFill>
                <a:schemeClr val="accent6"/>
              </a:solidFill>
            </a:endParaRPr>
          </a:p>
        </p:txBody>
      </p:sp>
      <p:sp>
        <p:nvSpPr>
          <p:cNvPr id="5" name="Freeform 5">
            <a:extLst>
              <a:ext uri="{FF2B5EF4-FFF2-40B4-BE49-F238E27FC236}">
                <a16:creationId xmlns:a16="http://schemas.microsoft.com/office/drawing/2014/main" id="{38A4DA0F-5C3D-43C6-A037-EF99581E3A34}"/>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6" name="Grafik 5">
            <a:extLst>
              <a:ext uri="{FF2B5EF4-FFF2-40B4-BE49-F238E27FC236}">
                <a16:creationId xmlns:a16="http://schemas.microsoft.com/office/drawing/2014/main" id="{2870513E-7AF1-47C5-9097-F598D3C221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8" name="Titel 2">
            <a:extLst>
              <a:ext uri="{FF2B5EF4-FFF2-40B4-BE49-F238E27FC236}">
                <a16:creationId xmlns:a16="http://schemas.microsoft.com/office/drawing/2014/main" id="{8BA55FB0-7705-4E80-AAE4-A216DB0FB0D9}"/>
              </a:ext>
            </a:extLst>
          </p:cNvPr>
          <p:cNvSpPr txBox="1">
            <a:spLocks/>
          </p:cNvSpPr>
          <p:nvPr/>
        </p:nvSpPr>
        <p:spPr>
          <a:xfrm>
            <a:off x="358776" y="3144521"/>
            <a:ext cx="5070474" cy="578208"/>
          </a:xfrm>
          <a:prstGeom prst="rect">
            <a:avLst/>
          </a:prstGeom>
          <a:noFill/>
        </p:spPr>
        <p:txBody>
          <a:bodyPr vert="horz" wrap="square" lIns="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sz="2600" dirty="0"/>
              <a:t>Infrastructure</a:t>
            </a:r>
          </a:p>
        </p:txBody>
      </p:sp>
    </p:spTree>
    <p:extLst>
      <p:ext uri="{BB962C8B-B14F-4D97-AF65-F5344CB8AC3E}">
        <p14:creationId xmlns:p14="http://schemas.microsoft.com/office/powerpoint/2010/main" val="3096055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235214D-382B-41EF-9EA1-B02035A3F8FF}"/>
              </a:ext>
            </a:extLst>
          </p:cNvPr>
          <p:cNvSpPr>
            <a:spLocks noGrp="1"/>
          </p:cNvSpPr>
          <p:nvPr>
            <p:ph type="title"/>
          </p:nvPr>
        </p:nvSpPr>
        <p:spPr/>
        <p:txBody>
          <a:bodyPr/>
          <a:lstStyle/>
          <a:p>
            <a:endParaRPr lang="de-DE"/>
          </a:p>
        </p:txBody>
      </p:sp>
      <p:sp>
        <p:nvSpPr>
          <p:cNvPr id="7" name="Textplatzhalter 6">
            <a:extLst>
              <a:ext uri="{FF2B5EF4-FFF2-40B4-BE49-F238E27FC236}">
                <a16:creationId xmlns:a16="http://schemas.microsoft.com/office/drawing/2014/main" id="{D8C0331A-3387-42C1-A7A0-27265444CBD8}"/>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42425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Gerade Verbindung 28"/>
          <p:cNvCxnSpPr>
            <a:cxnSpLocks/>
            <a:stCxn id="29" idx="1"/>
          </p:cNvCxnSpPr>
          <p:nvPr/>
        </p:nvCxnSpPr>
        <p:spPr bwMode="auto">
          <a:xfrm flipH="1">
            <a:off x="7765774" y="2441525"/>
            <a:ext cx="1043870" cy="6004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36"/>
          <p:cNvCxnSpPr>
            <a:cxnSpLocks/>
            <a:endCxn id="28" idx="3"/>
          </p:cNvCxnSpPr>
          <p:nvPr/>
        </p:nvCxnSpPr>
        <p:spPr bwMode="auto">
          <a:xfrm flipH="1">
            <a:off x="3382356" y="4965410"/>
            <a:ext cx="1144338" cy="4630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Gerade Verbindung 34"/>
          <p:cNvCxnSpPr>
            <a:cxnSpLocks/>
            <a:endCxn id="23" idx="3"/>
          </p:cNvCxnSpPr>
          <p:nvPr/>
        </p:nvCxnSpPr>
        <p:spPr bwMode="auto">
          <a:xfrm flipH="1" flipV="1">
            <a:off x="3382356" y="2441525"/>
            <a:ext cx="1030620" cy="60046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el 1"/>
          <p:cNvSpPr>
            <a:spLocks noGrp="1"/>
          </p:cNvSpPr>
          <p:nvPr>
            <p:ph type="title"/>
          </p:nvPr>
        </p:nvSpPr>
        <p:spPr>
          <a:xfrm>
            <a:off x="360000" y="369053"/>
            <a:ext cx="11466000" cy="792000"/>
          </a:xfrm>
        </p:spPr>
        <p:txBody>
          <a:bodyPr/>
          <a:lstStyle/>
          <a:p>
            <a:r>
              <a:rPr lang="de-DE" noProof="1"/>
              <a:t>BUSINESS-SOFTWARE FÜR MENSCHEN</a:t>
            </a:r>
            <a:br>
              <a:rPr lang="de-DE" dirty="0"/>
            </a:br>
            <a:r>
              <a:rPr lang="de-DE" dirty="0"/>
              <a:t>Unternehmensphilosophie</a:t>
            </a:r>
          </a:p>
        </p:txBody>
      </p:sp>
      <p:cxnSp>
        <p:nvCxnSpPr>
          <p:cNvPr id="15" name="Gerade Verbindung 35"/>
          <p:cNvCxnSpPr>
            <a:cxnSpLocks/>
            <a:stCxn id="35" idx="1"/>
          </p:cNvCxnSpPr>
          <p:nvPr/>
        </p:nvCxnSpPr>
        <p:spPr bwMode="auto">
          <a:xfrm flipH="1" flipV="1">
            <a:off x="7818130" y="4965410"/>
            <a:ext cx="991514" cy="46300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Grafik 16"/>
          <p:cNvPicPr>
            <a:picLocks noChangeAspect="1"/>
          </p:cNvPicPr>
          <p:nvPr/>
        </p:nvPicPr>
        <p:blipFill>
          <a:blip r:embed="rId2"/>
          <a:stretch>
            <a:fillRect/>
          </a:stretch>
        </p:blipFill>
        <p:spPr>
          <a:xfrm>
            <a:off x="5246286" y="3519605"/>
            <a:ext cx="1703158" cy="557283"/>
          </a:xfrm>
          <a:prstGeom prst="rect">
            <a:avLst/>
          </a:prstGeom>
        </p:spPr>
      </p:pic>
      <p:pic>
        <p:nvPicPr>
          <p:cNvPr id="18" name="Bild 1" descr="Kreise_4 Kopi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6813" y="2125150"/>
            <a:ext cx="3786841" cy="3786841"/>
          </a:xfrm>
          <a:prstGeom prst="rect">
            <a:avLst/>
          </a:prstGeom>
        </p:spPr>
      </p:pic>
      <p:pic>
        <p:nvPicPr>
          <p:cNvPr id="20" name="Grafik 19"/>
          <p:cNvPicPr>
            <a:picLocks noChangeAspect="1"/>
          </p:cNvPicPr>
          <p:nvPr/>
        </p:nvPicPr>
        <p:blipFill rotWithShape="1">
          <a:blip r:embed="rId2"/>
          <a:srcRect t="1" b="39535"/>
          <a:stretch/>
        </p:blipFill>
        <p:spPr>
          <a:xfrm>
            <a:off x="4644543" y="3730570"/>
            <a:ext cx="2911379" cy="576000"/>
          </a:xfrm>
          <a:prstGeom prst="rect">
            <a:avLst/>
          </a:prstGeom>
        </p:spPr>
      </p:pic>
      <p:sp>
        <p:nvSpPr>
          <p:cNvPr id="39" name="Textfeld 38"/>
          <p:cNvSpPr txBox="1"/>
          <p:nvPr/>
        </p:nvSpPr>
        <p:spPr>
          <a:xfrm>
            <a:off x="6301320" y="4599926"/>
            <a:ext cx="1439186" cy="830997"/>
          </a:xfrm>
          <a:prstGeom prst="rect">
            <a:avLst/>
          </a:prstGeom>
          <a:noFill/>
        </p:spPr>
        <p:txBody>
          <a:bodyPr wrap="square" rtlCol="0">
            <a:spAutoFit/>
          </a:bodyPr>
          <a:lstStyle/>
          <a:p>
            <a:pPr algn="ctr">
              <a:spcAft>
                <a:spcPct val="40000"/>
              </a:spcAft>
            </a:pPr>
            <a:r>
              <a:rPr lang="de-DE" sz="1600" noProof="1">
                <a:latin typeface="Calibri" pitchFamily="34" charset="0"/>
                <a:cs typeface="Calibri" pitchFamily="34" charset="0"/>
              </a:rPr>
              <a:t>Microsoft-Projekt </a:t>
            </a:r>
            <a:br>
              <a:rPr lang="de-DE" sz="1600" noProof="1">
                <a:latin typeface="Calibri" pitchFamily="34" charset="0"/>
                <a:cs typeface="Calibri" pitchFamily="34" charset="0"/>
              </a:rPr>
            </a:br>
            <a:r>
              <a:rPr lang="de-DE" sz="1600" noProof="1">
                <a:latin typeface="Calibri" pitchFamily="34" charset="0"/>
                <a:cs typeface="Calibri" pitchFamily="34" charset="0"/>
              </a:rPr>
              <a:t>„people ready“</a:t>
            </a:r>
          </a:p>
        </p:txBody>
      </p:sp>
      <p:sp>
        <p:nvSpPr>
          <p:cNvPr id="40" name="Textfeld 39"/>
          <p:cNvSpPr txBox="1"/>
          <p:nvPr/>
        </p:nvSpPr>
        <p:spPr>
          <a:xfrm>
            <a:off x="6330901" y="2675459"/>
            <a:ext cx="1380023" cy="830997"/>
          </a:xfrm>
          <a:prstGeom prst="rect">
            <a:avLst/>
          </a:prstGeom>
          <a:noFill/>
        </p:spPr>
        <p:txBody>
          <a:bodyPr wrap="square" rtlCol="0">
            <a:spAutoFit/>
          </a:bodyPr>
          <a:lstStyle/>
          <a:p>
            <a:pPr algn="ctr">
              <a:spcAft>
                <a:spcPct val="40000"/>
              </a:spcAft>
            </a:pPr>
            <a:r>
              <a:rPr lang="de-DE" sz="1600" noProof="1">
                <a:latin typeface="Calibri" pitchFamily="34" charset="0"/>
                <a:cs typeface="Calibri" pitchFamily="34" charset="0"/>
              </a:rPr>
              <a:t>Business-       Software für Menschen  </a:t>
            </a:r>
          </a:p>
        </p:txBody>
      </p:sp>
      <p:sp>
        <p:nvSpPr>
          <p:cNvPr id="41" name="Textfeld 40"/>
          <p:cNvSpPr txBox="1"/>
          <p:nvPr/>
        </p:nvSpPr>
        <p:spPr>
          <a:xfrm>
            <a:off x="4360641" y="4474215"/>
            <a:ext cx="1552905" cy="1077218"/>
          </a:xfrm>
          <a:prstGeom prst="rect">
            <a:avLst/>
          </a:prstGeom>
          <a:noFill/>
        </p:spPr>
        <p:txBody>
          <a:bodyPr wrap="square" rtlCol="0">
            <a:spAutoFit/>
          </a:bodyPr>
          <a:lstStyle/>
          <a:p>
            <a:pPr algn="ctr">
              <a:spcAft>
                <a:spcPct val="40000"/>
              </a:spcAft>
            </a:pPr>
            <a:r>
              <a:rPr lang="de-DE" sz="1600" noProof="1">
                <a:latin typeface="Calibri" pitchFamily="34" charset="0"/>
                <a:cs typeface="Calibri" pitchFamily="34" charset="0"/>
              </a:rPr>
              <a:t>COSMO CONSULT Branchen-spezialisierung </a:t>
            </a:r>
          </a:p>
        </p:txBody>
      </p:sp>
      <p:sp>
        <p:nvSpPr>
          <p:cNvPr id="42" name="Textfeld 41"/>
          <p:cNvSpPr txBox="1"/>
          <p:nvPr/>
        </p:nvSpPr>
        <p:spPr>
          <a:xfrm>
            <a:off x="4481510" y="2731928"/>
            <a:ext cx="1439186" cy="830997"/>
          </a:xfrm>
          <a:prstGeom prst="rect">
            <a:avLst/>
          </a:prstGeom>
          <a:noFill/>
        </p:spPr>
        <p:txBody>
          <a:bodyPr wrap="square" rtlCol="0">
            <a:spAutoFit/>
          </a:bodyPr>
          <a:lstStyle/>
          <a:p>
            <a:pPr algn="ctr">
              <a:spcAft>
                <a:spcPct val="40000"/>
              </a:spcAft>
            </a:pPr>
            <a:r>
              <a:rPr lang="de-DE" sz="1600" noProof="1">
                <a:latin typeface="Calibri" pitchFamily="34" charset="0"/>
                <a:cs typeface="Calibri" pitchFamily="34" charset="0"/>
              </a:rPr>
              <a:t>SureStep</a:t>
            </a:r>
            <a:br>
              <a:rPr lang="de-DE" sz="1600" noProof="1">
                <a:latin typeface="Calibri" pitchFamily="34" charset="0"/>
                <a:cs typeface="Calibri" pitchFamily="34" charset="0"/>
              </a:rPr>
            </a:br>
            <a:r>
              <a:rPr lang="de-DE" sz="1600" noProof="1">
                <a:latin typeface="Calibri" pitchFamily="34" charset="0"/>
                <a:cs typeface="Calibri" pitchFamily="34" charset="0"/>
              </a:rPr>
              <a:t>Anwender-integration</a:t>
            </a:r>
          </a:p>
        </p:txBody>
      </p:sp>
      <p:sp>
        <p:nvSpPr>
          <p:cNvPr id="23" name="Rechteck: abgerundete Ecken 22">
            <a:extLst>
              <a:ext uri="{FF2B5EF4-FFF2-40B4-BE49-F238E27FC236}">
                <a16:creationId xmlns:a16="http://schemas.microsoft.com/office/drawing/2014/main" id="{390603BB-544E-45B2-B0F7-1F815B3029B8}"/>
              </a:ext>
            </a:extLst>
          </p:cNvPr>
          <p:cNvSpPr/>
          <p:nvPr/>
        </p:nvSpPr>
        <p:spPr>
          <a:xfrm>
            <a:off x="356427" y="1891469"/>
            <a:ext cx="3025929" cy="1100111"/>
          </a:xfrm>
          <a:prstGeom prst="roundRect">
            <a:avLst>
              <a:gd name="adj" fmla="val 13291"/>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r>
              <a:rPr lang="de-DE" sz="1600" dirty="0">
                <a:solidFill>
                  <a:srgbClr val="57666D"/>
                </a:solidFill>
                <a:latin typeface="Calibri Light"/>
                <a:cs typeface="Calibri Light"/>
              </a:rPr>
              <a:t>Hohe Userakzeptanz über Einbindung in das gesamte Projekt &amp; kundenspezifische Anpassungen</a:t>
            </a:r>
          </a:p>
        </p:txBody>
      </p:sp>
      <p:sp>
        <p:nvSpPr>
          <p:cNvPr id="28" name="Rechteck: abgerundete Ecken 27">
            <a:extLst>
              <a:ext uri="{FF2B5EF4-FFF2-40B4-BE49-F238E27FC236}">
                <a16:creationId xmlns:a16="http://schemas.microsoft.com/office/drawing/2014/main" id="{F214193F-3D93-4B4A-8FBA-EA3810E364A0}"/>
              </a:ext>
            </a:extLst>
          </p:cNvPr>
          <p:cNvSpPr/>
          <p:nvPr/>
        </p:nvSpPr>
        <p:spPr>
          <a:xfrm>
            <a:off x="356427" y="4878356"/>
            <a:ext cx="3025929" cy="1100111"/>
          </a:xfrm>
          <a:prstGeom prst="roundRect">
            <a:avLst>
              <a:gd name="adj" fmla="val 13291"/>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r>
              <a:rPr lang="de-DE" sz="1600" dirty="0">
                <a:solidFill>
                  <a:srgbClr val="57666D"/>
                </a:solidFill>
                <a:latin typeface="Calibri Light"/>
                <a:cs typeface="Calibri Light"/>
              </a:rPr>
              <a:t>Branchen- und themenbezogene Weiterentwicklung der Software </a:t>
            </a:r>
          </a:p>
        </p:txBody>
      </p:sp>
      <p:sp>
        <p:nvSpPr>
          <p:cNvPr id="29" name="Rechteck: abgerundete Ecken 28">
            <a:extLst>
              <a:ext uri="{FF2B5EF4-FFF2-40B4-BE49-F238E27FC236}">
                <a16:creationId xmlns:a16="http://schemas.microsoft.com/office/drawing/2014/main" id="{14F2EB6C-565E-44D1-88A7-1E009B3C93FC}"/>
              </a:ext>
            </a:extLst>
          </p:cNvPr>
          <p:cNvSpPr/>
          <p:nvPr/>
        </p:nvSpPr>
        <p:spPr>
          <a:xfrm>
            <a:off x="8809644" y="1891469"/>
            <a:ext cx="3025929" cy="1100111"/>
          </a:xfrm>
          <a:prstGeom prst="roundRect">
            <a:avLst>
              <a:gd name="adj" fmla="val 13291"/>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r>
              <a:rPr lang="de-DE" sz="1600" dirty="0">
                <a:solidFill>
                  <a:srgbClr val="57666D"/>
                </a:solidFill>
                <a:latin typeface="Calibri Light"/>
                <a:cs typeface="Calibri Light"/>
              </a:rPr>
              <a:t>Konsequente Ausrichtung der IT-Konzeption &amp; Softwareentwicklung  an den Anwendern</a:t>
            </a:r>
          </a:p>
        </p:txBody>
      </p:sp>
      <p:sp>
        <p:nvSpPr>
          <p:cNvPr id="35" name="Rechteck: abgerundete Ecken 34">
            <a:extLst>
              <a:ext uri="{FF2B5EF4-FFF2-40B4-BE49-F238E27FC236}">
                <a16:creationId xmlns:a16="http://schemas.microsoft.com/office/drawing/2014/main" id="{6288A66C-2301-4792-AC4F-D74AC604F1F3}"/>
              </a:ext>
            </a:extLst>
          </p:cNvPr>
          <p:cNvSpPr/>
          <p:nvPr/>
        </p:nvSpPr>
        <p:spPr>
          <a:xfrm>
            <a:off x="8809644" y="4878356"/>
            <a:ext cx="3025929" cy="1100111"/>
          </a:xfrm>
          <a:prstGeom prst="roundRect">
            <a:avLst>
              <a:gd name="adj" fmla="val 13291"/>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r>
              <a:rPr lang="de-DE" sz="1600" dirty="0">
                <a:solidFill>
                  <a:srgbClr val="57666D"/>
                </a:solidFill>
                <a:latin typeface="Calibri Light"/>
                <a:cs typeface="Calibri Light"/>
              </a:rPr>
              <a:t>Anwender- und Rollenorientierung des Basisproduktes</a:t>
            </a:r>
          </a:p>
        </p:txBody>
      </p:sp>
    </p:spTree>
    <p:extLst>
      <p:ext uri="{BB962C8B-B14F-4D97-AF65-F5344CB8AC3E}">
        <p14:creationId xmlns:p14="http://schemas.microsoft.com/office/powerpoint/2010/main" val="1267976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descr="Ein Bild, das Person, Tisch, drinnen enthält.&#10;&#10;Mit sehr hoher Zuverlässigkeit generierte Beschreibung">
            <a:extLst>
              <a:ext uri="{FF2B5EF4-FFF2-40B4-BE49-F238E27FC236}">
                <a16:creationId xmlns:a16="http://schemas.microsoft.com/office/drawing/2014/main" id="{D74E0E7D-D256-4ABB-9EB3-CB591603A6E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9227" t="8932" r="19227" b="8932"/>
          <a:stretch/>
        </p:blipFill>
        <p:spPr>
          <a:xfrm>
            <a:off x="0" y="180000"/>
            <a:ext cx="12186000" cy="6678000"/>
          </a:xfrm>
        </p:spPr>
      </p:pic>
      <p:sp>
        <p:nvSpPr>
          <p:cNvPr id="14" name="Foliennummernplatzhalter 2"/>
          <p:cNvSpPr txBox="1">
            <a:spLocks/>
          </p:cNvSpPr>
          <p:nvPr/>
        </p:nvSpPr>
        <p:spPr>
          <a:xfrm>
            <a:off x="9306000" y="6480000"/>
            <a:ext cx="2520000" cy="365125"/>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DD39A07-95E1-44B6-B081-DB56D8861B48}" type="slidenum">
              <a:rPr lang="de-DE" sz="1200" smtClean="0">
                <a:solidFill>
                  <a:schemeClr val="accent6"/>
                </a:solidFill>
              </a:rPr>
              <a:pPr algn="r"/>
              <a:t>23</a:t>
            </a:fld>
            <a:endParaRPr lang="de-DE" sz="1200" dirty="0">
              <a:solidFill>
                <a:schemeClr val="accent6"/>
              </a:solidFill>
            </a:endParaRPr>
          </a:p>
        </p:txBody>
      </p:sp>
      <p:sp>
        <p:nvSpPr>
          <p:cNvPr id="7" name="Freeform 5">
            <a:extLst>
              <a:ext uri="{FF2B5EF4-FFF2-40B4-BE49-F238E27FC236}">
                <a16:creationId xmlns:a16="http://schemas.microsoft.com/office/drawing/2014/main" id="{28248858-6F32-45F0-BF9A-83A7C9E8F62B}"/>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11" name="Grafik 10">
            <a:extLst>
              <a:ext uri="{FF2B5EF4-FFF2-40B4-BE49-F238E27FC236}">
                <a16:creationId xmlns:a16="http://schemas.microsoft.com/office/drawing/2014/main" id="{1D101C84-0BFC-4838-8582-944F4BCD8B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12" name="Titel 2">
            <a:extLst>
              <a:ext uri="{FF2B5EF4-FFF2-40B4-BE49-F238E27FC236}">
                <a16:creationId xmlns:a16="http://schemas.microsoft.com/office/drawing/2014/main" id="{64CAE14A-7F9B-49E2-A65B-D71AFD144C74}"/>
              </a:ext>
            </a:extLst>
          </p:cNvPr>
          <p:cNvSpPr txBox="1">
            <a:spLocks/>
          </p:cNvSpPr>
          <p:nvPr/>
        </p:nvSpPr>
        <p:spPr>
          <a:xfrm>
            <a:off x="358776" y="3178338"/>
            <a:ext cx="4560358" cy="1276861"/>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sz="2600" dirty="0"/>
              <a:t>ZUKUNFTSFÄHIGE LÖSUNGEN</a:t>
            </a:r>
          </a:p>
          <a:p>
            <a:pPr lvl="0" algn="ctr">
              <a:lnSpc>
                <a:spcPct val="100000"/>
              </a:lnSpc>
              <a:spcBef>
                <a:spcPts val="0"/>
              </a:spcBef>
            </a:pPr>
            <a:r>
              <a:rPr lang="de-DE" sz="2200" dirty="0">
                <a:solidFill>
                  <a:srgbClr val="57666D"/>
                </a:solidFill>
                <a:latin typeface="Calibri" pitchFamily="34" charset="0"/>
                <a:ea typeface="+mn-ea"/>
                <a:cs typeface="Calibri" pitchFamily="34" charset="0"/>
              </a:rPr>
              <a:t>Innovation &amp; Beständigkeit</a:t>
            </a:r>
            <a:endParaRPr lang="de-DE" sz="2200" dirty="0">
              <a:solidFill>
                <a:srgbClr val="57666D"/>
              </a:solidFill>
              <a:latin typeface="Calibri"/>
              <a:ea typeface="+mn-ea"/>
              <a:cs typeface="+mn-cs"/>
            </a:endParaRPr>
          </a:p>
          <a:p>
            <a:pPr algn="ctr"/>
            <a:endParaRPr lang="de-DE" sz="2600" dirty="0"/>
          </a:p>
        </p:txBody>
      </p:sp>
    </p:spTree>
    <p:extLst>
      <p:ext uri="{BB962C8B-B14F-4D97-AF65-F5344CB8AC3E}">
        <p14:creationId xmlns:p14="http://schemas.microsoft.com/office/powerpoint/2010/main" val="3428479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000" y="369053"/>
            <a:ext cx="11466000" cy="792000"/>
          </a:xfrm>
        </p:spPr>
        <p:txBody>
          <a:bodyPr/>
          <a:lstStyle/>
          <a:p>
            <a:r>
              <a:rPr lang="de-DE" noProof="1"/>
              <a:t>PRODUKTPHILOSOPHIE</a:t>
            </a:r>
            <a:br>
              <a:rPr lang="de-DE" dirty="0"/>
            </a:br>
            <a:r>
              <a:rPr lang="de-DE" noProof="1">
                <a:latin typeface="Calibri Light" panose="020F0302020204030204" pitchFamily="34" charset="0"/>
                <a:cs typeface="Calibri Light" panose="020F0302020204030204" pitchFamily="34" charset="0"/>
              </a:rPr>
              <a:t>Standard | Branche | Individualität </a:t>
            </a:r>
            <a:endParaRPr lang="de-DE" dirty="0">
              <a:latin typeface="Calibri Light" panose="020F0302020204030204" pitchFamily="34" charset="0"/>
              <a:cs typeface="Calibri Light" panose="020F0302020204030204" pitchFamily="34" charset="0"/>
            </a:endParaRPr>
          </a:p>
        </p:txBody>
      </p:sp>
      <p:sp>
        <p:nvSpPr>
          <p:cNvPr id="18" name="Rectangle 15"/>
          <p:cNvSpPr>
            <a:spLocks noChangeArrowheads="1"/>
          </p:cNvSpPr>
          <p:nvPr/>
        </p:nvSpPr>
        <p:spPr bwMode="auto">
          <a:xfrm rot="18238262">
            <a:off x="913932" y="3182782"/>
            <a:ext cx="2263610" cy="586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r>
              <a:rPr lang="de-DE" sz="1600" noProof="1">
                <a:latin typeface="Calibri Light" panose="020F0302020204030204" pitchFamily="34" charset="0"/>
                <a:cs typeface="Calibri" pitchFamily="34" charset="0"/>
              </a:rPr>
              <a:t>Hoher Deckungsgrad bei </a:t>
            </a:r>
          </a:p>
          <a:p>
            <a:r>
              <a:rPr lang="de-DE" sz="1600" noProof="1">
                <a:latin typeface="Calibri Light" panose="020F0302020204030204" pitchFamily="34" charset="0"/>
                <a:cs typeface="Calibri" pitchFamily="34" charset="0"/>
              </a:rPr>
              <a:t>minimalen Anpassungen</a:t>
            </a:r>
          </a:p>
        </p:txBody>
      </p:sp>
      <p:sp>
        <p:nvSpPr>
          <p:cNvPr id="4" name="Pfeil: nach rechts 3">
            <a:extLst>
              <a:ext uri="{FF2B5EF4-FFF2-40B4-BE49-F238E27FC236}">
                <a16:creationId xmlns:a16="http://schemas.microsoft.com/office/drawing/2014/main" id="{9A683493-F0F0-41C4-A1D7-3F810599872F}"/>
              </a:ext>
            </a:extLst>
          </p:cNvPr>
          <p:cNvSpPr/>
          <p:nvPr/>
        </p:nvSpPr>
        <p:spPr>
          <a:xfrm rot="18245407">
            <a:off x="-25010" y="3508527"/>
            <a:ext cx="4989604" cy="307600"/>
          </a:xfrm>
          <a:prstGeom prst="rightArrow">
            <a:avLst/>
          </a:prstGeom>
          <a:solidFill>
            <a:srgbClr val="AAA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2" name="Gruppieren 11">
            <a:extLst>
              <a:ext uri="{FF2B5EF4-FFF2-40B4-BE49-F238E27FC236}">
                <a16:creationId xmlns:a16="http://schemas.microsoft.com/office/drawing/2014/main" id="{C0C9C258-F808-46E0-AA6C-9F78EF47C2A7}"/>
              </a:ext>
            </a:extLst>
          </p:cNvPr>
          <p:cNvGrpSpPr/>
          <p:nvPr/>
        </p:nvGrpSpPr>
        <p:grpSpPr>
          <a:xfrm>
            <a:off x="1466607" y="1627519"/>
            <a:ext cx="5853092" cy="4484055"/>
            <a:chOff x="-1912030" y="375315"/>
            <a:chExt cx="4954588" cy="3795711"/>
          </a:xfrm>
        </p:grpSpPr>
        <p:sp>
          <p:nvSpPr>
            <p:cNvPr id="9" name="Freeform 5">
              <a:extLst>
                <a:ext uri="{FF2B5EF4-FFF2-40B4-BE49-F238E27FC236}">
                  <a16:creationId xmlns:a16="http://schemas.microsoft.com/office/drawing/2014/main" id="{8C4D1D2B-D3CA-44A2-A91E-94B75F5A6588}"/>
                </a:ext>
              </a:extLst>
            </p:cNvPr>
            <p:cNvSpPr>
              <a:spLocks/>
            </p:cNvSpPr>
            <p:nvPr/>
          </p:nvSpPr>
          <p:spPr bwMode="auto">
            <a:xfrm>
              <a:off x="-348343" y="375315"/>
              <a:ext cx="1890713" cy="1246187"/>
            </a:xfrm>
            <a:custGeom>
              <a:avLst/>
              <a:gdLst>
                <a:gd name="T0" fmla="*/ 357 w 357"/>
                <a:gd name="T1" fmla="*/ 236 h 236"/>
                <a:gd name="T2" fmla="*/ 225 w 357"/>
                <a:gd name="T3" fmla="*/ 32 h 236"/>
                <a:gd name="T4" fmla="*/ 139 w 357"/>
                <a:gd name="T5" fmla="*/ 31 h 236"/>
                <a:gd name="T6" fmla="*/ 0 w 357"/>
                <a:gd name="T7" fmla="*/ 236 h 236"/>
                <a:gd name="T8" fmla="*/ 357 w 357"/>
                <a:gd name="T9" fmla="*/ 236 h 236"/>
              </a:gdLst>
              <a:ahLst/>
              <a:cxnLst>
                <a:cxn ang="0">
                  <a:pos x="T0" y="T1"/>
                </a:cxn>
                <a:cxn ang="0">
                  <a:pos x="T2" y="T3"/>
                </a:cxn>
                <a:cxn ang="0">
                  <a:pos x="T4" y="T5"/>
                </a:cxn>
                <a:cxn ang="0">
                  <a:pos x="T6" y="T7"/>
                </a:cxn>
                <a:cxn ang="0">
                  <a:pos x="T8" y="T9"/>
                </a:cxn>
              </a:cxnLst>
              <a:rect l="0" t="0" r="r" b="b"/>
              <a:pathLst>
                <a:path w="357" h="236">
                  <a:moveTo>
                    <a:pt x="357" y="236"/>
                  </a:moveTo>
                  <a:cubicBezTo>
                    <a:pt x="225" y="32"/>
                    <a:pt x="225" y="32"/>
                    <a:pt x="225" y="32"/>
                  </a:cubicBezTo>
                  <a:cubicBezTo>
                    <a:pt x="205" y="1"/>
                    <a:pt x="160" y="0"/>
                    <a:pt x="139" y="31"/>
                  </a:cubicBezTo>
                  <a:cubicBezTo>
                    <a:pt x="0" y="236"/>
                    <a:pt x="0" y="236"/>
                    <a:pt x="0" y="236"/>
                  </a:cubicBezTo>
                  <a:lnTo>
                    <a:pt x="357" y="236"/>
                  </a:lnTo>
                  <a:close/>
                </a:path>
              </a:pathLst>
            </a:custGeom>
            <a:solidFill>
              <a:srgbClr val="F6A5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44000" numCol="1" anchor="b" anchorCtr="0" compatLnSpc="1">
              <a:prstTxWarp prst="textNoShape">
                <a:avLst/>
              </a:prstTxWarp>
            </a:bodyPr>
            <a:lstStyle/>
            <a:p>
              <a:pPr lvl="0" algn="ctr"/>
              <a:r>
                <a:rPr lang="de-DE" b="1" noProof="1">
                  <a:solidFill>
                    <a:srgbClr val="FFFFFF"/>
                  </a:solidFill>
                  <a:cs typeface="Calibri" pitchFamily="34" charset="0"/>
                </a:rPr>
                <a:t>Anpassungen</a:t>
              </a:r>
            </a:p>
          </p:txBody>
        </p:sp>
        <p:sp>
          <p:nvSpPr>
            <p:cNvPr id="10" name="Freeform 6">
              <a:extLst>
                <a:ext uri="{FF2B5EF4-FFF2-40B4-BE49-F238E27FC236}">
                  <a16:creationId xmlns:a16="http://schemas.microsoft.com/office/drawing/2014/main" id="{9D31CA9B-CB5B-4647-A4D5-34B0F3CB6CFB}"/>
                </a:ext>
              </a:extLst>
            </p:cNvPr>
            <p:cNvSpPr>
              <a:spLocks/>
            </p:cNvSpPr>
            <p:nvPr/>
          </p:nvSpPr>
          <p:spPr bwMode="auto">
            <a:xfrm>
              <a:off x="-1197655" y="1700877"/>
              <a:ext cx="3556000" cy="1176337"/>
            </a:xfrm>
            <a:custGeom>
              <a:avLst/>
              <a:gdLst>
                <a:gd name="T0" fmla="*/ 0 w 2240"/>
                <a:gd name="T1" fmla="*/ 741 h 741"/>
                <a:gd name="T2" fmla="*/ 2240 w 2240"/>
                <a:gd name="T3" fmla="*/ 741 h 741"/>
                <a:gd name="T4" fmla="*/ 1760 w 2240"/>
                <a:gd name="T5" fmla="*/ 0 h 741"/>
                <a:gd name="T6" fmla="*/ 501 w 2240"/>
                <a:gd name="T7" fmla="*/ 0 h 741"/>
                <a:gd name="T8" fmla="*/ 0 w 2240"/>
                <a:gd name="T9" fmla="*/ 741 h 741"/>
              </a:gdLst>
              <a:ahLst/>
              <a:cxnLst>
                <a:cxn ang="0">
                  <a:pos x="T0" y="T1"/>
                </a:cxn>
                <a:cxn ang="0">
                  <a:pos x="T2" y="T3"/>
                </a:cxn>
                <a:cxn ang="0">
                  <a:pos x="T4" y="T5"/>
                </a:cxn>
                <a:cxn ang="0">
                  <a:pos x="T6" y="T7"/>
                </a:cxn>
                <a:cxn ang="0">
                  <a:pos x="T8" y="T9"/>
                </a:cxn>
              </a:cxnLst>
              <a:rect l="0" t="0" r="r" b="b"/>
              <a:pathLst>
                <a:path w="2240" h="741">
                  <a:moveTo>
                    <a:pt x="0" y="741"/>
                  </a:moveTo>
                  <a:lnTo>
                    <a:pt x="2240" y="741"/>
                  </a:lnTo>
                  <a:lnTo>
                    <a:pt x="1760" y="0"/>
                  </a:lnTo>
                  <a:lnTo>
                    <a:pt x="501" y="0"/>
                  </a:lnTo>
                  <a:lnTo>
                    <a:pt x="0" y="741"/>
                  </a:lnTo>
                  <a:close/>
                </a:path>
              </a:pathLst>
            </a:custGeom>
            <a:solidFill>
              <a:srgbClr val="2424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44000" numCol="1" anchor="b" anchorCtr="0" compatLnSpc="1">
              <a:prstTxWarp prst="textNoShape">
                <a:avLst/>
              </a:prstTxWarp>
            </a:bodyPr>
            <a:lstStyle/>
            <a:p>
              <a:pPr lvl="0" algn="ctr"/>
              <a:r>
                <a:rPr lang="de-DE" b="1" noProof="1">
                  <a:solidFill>
                    <a:srgbClr val="FFFFFF"/>
                  </a:solidFill>
                  <a:cs typeface="Calibri" pitchFamily="34" charset="0"/>
                </a:rPr>
                <a:t>COSMO CONSULT-Lösungen</a:t>
              </a:r>
            </a:p>
          </p:txBody>
        </p:sp>
        <p:sp>
          <p:nvSpPr>
            <p:cNvPr id="11" name="Freeform 7">
              <a:extLst>
                <a:ext uri="{FF2B5EF4-FFF2-40B4-BE49-F238E27FC236}">
                  <a16:creationId xmlns:a16="http://schemas.microsoft.com/office/drawing/2014/main" id="{96F73184-C50D-46D9-943C-DC51F34FBB2C}"/>
                </a:ext>
              </a:extLst>
            </p:cNvPr>
            <p:cNvSpPr>
              <a:spLocks/>
            </p:cNvSpPr>
            <p:nvPr/>
          </p:nvSpPr>
          <p:spPr bwMode="auto">
            <a:xfrm>
              <a:off x="-1912030" y="2956589"/>
              <a:ext cx="4954588" cy="1214437"/>
            </a:xfrm>
            <a:custGeom>
              <a:avLst/>
              <a:gdLst>
                <a:gd name="T0" fmla="*/ 816 w 935"/>
                <a:gd name="T1" fmla="*/ 0 h 230"/>
                <a:gd name="T2" fmla="*/ 125 w 935"/>
                <a:gd name="T3" fmla="*/ 0 h 230"/>
                <a:gd name="T4" fmla="*/ 23 w 935"/>
                <a:gd name="T5" fmla="*/ 150 h 230"/>
                <a:gd name="T6" fmla="*/ 65 w 935"/>
                <a:gd name="T7" fmla="*/ 230 h 230"/>
                <a:gd name="T8" fmla="*/ 870 w 935"/>
                <a:gd name="T9" fmla="*/ 230 h 230"/>
                <a:gd name="T10" fmla="*/ 913 w 935"/>
                <a:gd name="T11" fmla="*/ 151 h 230"/>
                <a:gd name="T12" fmla="*/ 816 w 935"/>
                <a:gd name="T13" fmla="*/ 0 h 230"/>
              </a:gdLst>
              <a:ahLst/>
              <a:cxnLst>
                <a:cxn ang="0">
                  <a:pos x="T0" y="T1"/>
                </a:cxn>
                <a:cxn ang="0">
                  <a:pos x="T2" y="T3"/>
                </a:cxn>
                <a:cxn ang="0">
                  <a:pos x="T4" y="T5"/>
                </a:cxn>
                <a:cxn ang="0">
                  <a:pos x="T6" y="T7"/>
                </a:cxn>
                <a:cxn ang="0">
                  <a:pos x="T8" y="T9"/>
                </a:cxn>
                <a:cxn ang="0">
                  <a:pos x="T10" y="T11"/>
                </a:cxn>
                <a:cxn ang="0">
                  <a:pos x="T12" y="T13"/>
                </a:cxn>
              </a:cxnLst>
              <a:rect l="0" t="0" r="r" b="b"/>
              <a:pathLst>
                <a:path w="935" h="230">
                  <a:moveTo>
                    <a:pt x="816" y="0"/>
                  </a:moveTo>
                  <a:cubicBezTo>
                    <a:pt x="125" y="0"/>
                    <a:pt x="125" y="0"/>
                    <a:pt x="125" y="0"/>
                  </a:cubicBezTo>
                  <a:cubicBezTo>
                    <a:pt x="23" y="150"/>
                    <a:pt x="23" y="150"/>
                    <a:pt x="23" y="150"/>
                  </a:cubicBezTo>
                  <a:cubicBezTo>
                    <a:pt x="0" y="184"/>
                    <a:pt x="24" y="230"/>
                    <a:pt x="65" y="230"/>
                  </a:cubicBezTo>
                  <a:cubicBezTo>
                    <a:pt x="870" y="230"/>
                    <a:pt x="870" y="230"/>
                    <a:pt x="870" y="230"/>
                  </a:cubicBezTo>
                  <a:cubicBezTo>
                    <a:pt x="911" y="230"/>
                    <a:pt x="935" y="185"/>
                    <a:pt x="913" y="151"/>
                  </a:cubicBezTo>
                  <a:lnTo>
                    <a:pt x="816" y="0"/>
                  </a:lnTo>
                  <a:close/>
                </a:path>
              </a:pathLst>
            </a:custGeom>
            <a:solidFill>
              <a:srgbClr val="D2D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b" anchorCtr="0" compatLnSpc="1">
              <a:prstTxWarp prst="textNoShape">
                <a:avLst/>
              </a:prstTxWarp>
            </a:bodyPr>
            <a:lstStyle/>
            <a:p>
              <a:pPr lvl="0" algn="ctr"/>
              <a:r>
                <a:rPr lang="de-DE" b="1" noProof="1">
                  <a:solidFill>
                    <a:srgbClr val="57666D"/>
                  </a:solidFill>
                </a:rPr>
                <a:t>Microsoft Dynamics</a:t>
              </a:r>
            </a:p>
          </p:txBody>
        </p:sp>
      </p:grpSp>
      <p:grpSp>
        <p:nvGrpSpPr>
          <p:cNvPr id="21" name="Gruppieren 20">
            <a:extLst>
              <a:ext uri="{FF2B5EF4-FFF2-40B4-BE49-F238E27FC236}">
                <a16:creationId xmlns:a16="http://schemas.microsoft.com/office/drawing/2014/main" id="{0ACDEE11-4B7F-4F77-AD86-AE5606298CF5}"/>
              </a:ext>
            </a:extLst>
          </p:cNvPr>
          <p:cNvGrpSpPr/>
          <p:nvPr/>
        </p:nvGrpSpPr>
        <p:grpSpPr>
          <a:xfrm>
            <a:off x="7500216" y="1724151"/>
            <a:ext cx="3510006" cy="1369572"/>
            <a:chOff x="6439537" y="1724151"/>
            <a:chExt cx="3510006" cy="1369572"/>
          </a:xfrm>
        </p:grpSpPr>
        <p:sp>
          <p:nvSpPr>
            <p:cNvPr id="13" name="Rechteck: abgerundete Ecken 12">
              <a:extLst>
                <a:ext uri="{FF2B5EF4-FFF2-40B4-BE49-F238E27FC236}">
                  <a16:creationId xmlns:a16="http://schemas.microsoft.com/office/drawing/2014/main" id="{E9CFFB2B-0F0F-42F3-9483-7BF1DD0163FB}"/>
                </a:ext>
              </a:extLst>
            </p:cNvPr>
            <p:cNvSpPr/>
            <p:nvPr/>
          </p:nvSpPr>
          <p:spPr>
            <a:xfrm>
              <a:off x="6700215" y="1724151"/>
              <a:ext cx="3249328" cy="1369572"/>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marL="228600" indent="-228600">
                <a:spcBef>
                  <a:spcPts val="1000"/>
                </a:spcBef>
                <a:buClr>
                  <a:srgbClr val="F5A748"/>
                </a:buClr>
                <a:buSzPct val="100000"/>
                <a:buBlip>
                  <a:blip r:embed="rId2"/>
                </a:buBlip>
              </a:pPr>
              <a:r>
                <a:rPr lang="de-DE" sz="1600" noProof="1">
                  <a:solidFill>
                    <a:schemeClr val="tx1"/>
                  </a:solidFill>
                  <a:latin typeface="Calibri Light" panose="020F0302020204030204" pitchFamily="34" charset="0"/>
                  <a:cs typeface="Calibri" pitchFamily="34" charset="0"/>
                </a:rPr>
                <a:t>Individualanpassungen</a:t>
              </a:r>
            </a:p>
            <a:p>
              <a:pPr marL="228600" indent="-228600">
                <a:spcBef>
                  <a:spcPts val="1000"/>
                </a:spcBef>
                <a:buClr>
                  <a:srgbClr val="F5A748"/>
                </a:buClr>
                <a:buSzPct val="100000"/>
                <a:buBlip>
                  <a:blip r:embed="rId2"/>
                </a:buBlip>
              </a:pPr>
              <a:r>
                <a:rPr lang="de-DE" sz="1600" noProof="1">
                  <a:solidFill>
                    <a:schemeClr val="tx1"/>
                  </a:solidFill>
                  <a:latin typeface="Calibri Light" panose="020F0302020204030204" pitchFamily="34" charset="0"/>
                  <a:cs typeface="Calibri" pitchFamily="34" charset="0"/>
                </a:rPr>
                <a:t>Kundenspezifische Objekte</a:t>
              </a:r>
            </a:p>
            <a:p>
              <a:pPr marL="228600" indent="-228600">
                <a:spcBef>
                  <a:spcPts val="1000"/>
                </a:spcBef>
                <a:buClr>
                  <a:srgbClr val="F5A748"/>
                </a:buClr>
                <a:buSzPct val="100000"/>
                <a:buBlip>
                  <a:blip r:embed="rId2"/>
                </a:buBlip>
              </a:pPr>
              <a:r>
                <a:rPr lang="de-DE" sz="1600" noProof="1">
                  <a:solidFill>
                    <a:schemeClr val="tx1"/>
                  </a:solidFill>
                  <a:latin typeface="Calibri Light" panose="020F0302020204030204" pitchFamily="34" charset="0"/>
                  <a:cs typeface="Calibri" pitchFamily="34" charset="0"/>
                </a:rPr>
                <a:t>ca. 5 - 10 %</a:t>
              </a:r>
            </a:p>
          </p:txBody>
        </p:sp>
        <p:sp>
          <p:nvSpPr>
            <p:cNvPr id="22" name="Ecken des Rechtecks auf der gleichen Seite abrunden 26">
              <a:extLst>
                <a:ext uri="{FF2B5EF4-FFF2-40B4-BE49-F238E27FC236}">
                  <a16:creationId xmlns:a16="http://schemas.microsoft.com/office/drawing/2014/main" id="{017AF787-59E7-4BCF-8EC9-8C89F22A28A2}"/>
                </a:ext>
              </a:extLst>
            </p:cNvPr>
            <p:cNvSpPr/>
            <p:nvPr/>
          </p:nvSpPr>
          <p:spPr bwMode="auto">
            <a:xfrm rot="16200000">
              <a:off x="5964857" y="2198831"/>
              <a:ext cx="1369572" cy="420212"/>
            </a:xfrm>
            <a:prstGeom prst="round2SameRect">
              <a:avLst>
                <a:gd name="adj1" fmla="val 27686"/>
                <a:gd name="adj2" fmla="val 0"/>
              </a:avLst>
            </a:prstGeom>
            <a:solidFill>
              <a:srgbClr val="F6A548"/>
            </a:solidFill>
            <a:ln w="6350" cap="flat" cmpd="sng" algn="ctr">
              <a:noFill/>
              <a:prstDash val="solid"/>
              <a:round/>
              <a:headEnd type="none" w="med" len="med"/>
              <a:tailEnd type="none" w="med" len="med"/>
            </a:ln>
            <a:effectLst/>
            <a:extLst/>
          </p:spPr>
          <p:txBody>
            <a:bodyPr vert="horz" wrap="none" lIns="0" tIns="72000" rIns="0" bIns="36000" numCol="1" rtlCol="0" anchor="t" anchorCtr="0" compatLnSpc="1">
              <a:prstTxWarp prst="textNoShape">
                <a:avLst/>
              </a:prstTxWarp>
            </a:bodyPr>
            <a:lstStyle/>
            <a:p>
              <a:pPr lvl="0" algn="ctr">
                <a:defRPr/>
              </a:pPr>
              <a:endParaRPr lang="de-DE" dirty="0">
                <a:solidFill>
                  <a:schemeClr val="tx1">
                    <a:lumMod val="50000"/>
                  </a:schemeClr>
                </a:solidFill>
                <a:latin typeface="Calibri" panose="020F0502020204030204" pitchFamily="34" charset="0"/>
                <a:cs typeface="Calibri" panose="020F0502020204030204" pitchFamily="34" charset="0"/>
              </a:endParaRPr>
            </a:p>
          </p:txBody>
        </p:sp>
      </p:grpSp>
      <p:grpSp>
        <p:nvGrpSpPr>
          <p:cNvPr id="20" name="Gruppieren 19">
            <a:extLst>
              <a:ext uri="{FF2B5EF4-FFF2-40B4-BE49-F238E27FC236}">
                <a16:creationId xmlns:a16="http://schemas.microsoft.com/office/drawing/2014/main" id="{3D18FB52-6559-491B-B6A4-2344003EFECF}"/>
              </a:ext>
            </a:extLst>
          </p:cNvPr>
          <p:cNvGrpSpPr/>
          <p:nvPr/>
        </p:nvGrpSpPr>
        <p:grpSpPr>
          <a:xfrm>
            <a:off x="7500216" y="3206502"/>
            <a:ext cx="3510006" cy="1369572"/>
            <a:chOff x="7114513" y="3206502"/>
            <a:chExt cx="3510006" cy="1369572"/>
          </a:xfrm>
        </p:grpSpPr>
        <p:sp>
          <p:nvSpPr>
            <p:cNvPr id="23" name="Rechteck: abgerundete Ecken 22">
              <a:extLst>
                <a:ext uri="{FF2B5EF4-FFF2-40B4-BE49-F238E27FC236}">
                  <a16:creationId xmlns:a16="http://schemas.microsoft.com/office/drawing/2014/main" id="{8FA035BA-5E98-4B3A-ACA8-CB63C35687C3}"/>
                </a:ext>
              </a:extLst>
            </p:cNvPr>
            <p:cNvSpPr/>
            <p:nvPr/>
          </p:nvSpPr>
          <p:spPr>
            <a:xfrm>
              <a:off x="7375191" y="3206502"/>
              <a:ext cx="3249328" cy="1369572"/>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marL="228600" indent="-228600">
                <a:spcBef>
                  <a:spcPts val="1000"/>
                </a:spcBef>
                <a:buClr>
                  <a:srgbClr val="F5A748"/>
                </a:buClr>
                <a:buSzPct val="100000"/>
                <a:buBlip>
                  <a:blip r:embed="rId2"/>
                </a:buBlip>
              </a:pPr>
              <a:r>
                <a:rPr lang="de-DE" sz="1600" noProof="1">
                  <a:latin typeface="Calibri Light" panose="020F0302020204030204" pitchFamily="34" charset="0"/>
                  <a:cs typeface="Calibri" pitchFamily="34" charset="0"/>
                </a:rPr>
                <a:t>Zertifizierte Branchen- und Speziallösungen</a:t>
              </a:r>
            </a:p>
            <a:p>
              <a:pPr marL="228600" indent="-228600">
                <a:spcBef>
                  <a:spcPts val="1000"/>
                </a:spcBef>
                <a:buClr>
                  <a:srgbClr val="F5A748"/>
                </a:buClr>
                <a:buSzPct val="100000"/>
                <a:buBlip>
                  <a:blip r:embed="rId2"/>
                </a:buBlip>
              </a:pPr>
              <a:r>
                <a:rPr lang="de-DE" sz="1600" noProof="1">
                  <a:latin typeface="Calibri Light" panose="020F0302020204030204" pitchFamily="34" charset="0"/>
                  <a:cs typeface="Calibri" pitchFamily="34" charset="0"/>
                </a:rPr>
                <a:t>ca. 15 - 20 %</a:t>
              </a:r>
            </a:p>
          </p:txBody>
        </p:sp>
        <p:sp>
          <p:nvSpPr>
            <p:cNvPr id="24" name="Ecken des Rechtecks auf der gleichen Seite abrunden 26">
              <a:extLst>
                <a:ext uri="{FF2B5EF4-FFF2-40B4-BE49-F238E27FC236}">
                  <a16:creationId xmlns:a16="http://schemas.microsoft.com/office/drawing/2014/main" id="{669A2385-BF6E-46EE-B054-9C4730B3898D}"/>
                </a:ext>
              </a:extLst>
            </p:cNvPr>
            <p:cNvSpPr/>
            <p:nvPr/>
          </p:nvSpPr>
          <p:spPr bwMode="auto">
            <a:xfrm rot="16200000">
              <a:off x="6639833" y="3681182"/>
              <a:ext cx="1369572"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72000" rIns="0" bIns="36000" numCol="1" rtlCol="0" anchor="t" anchorCtr="0" compatLnSpc="1">
              <a:prstTxWarp prst="textNoShape">
                <a:avLst/>
              </a:prstTxWarp>
            </a:bodyPr>
            <a:lstStyle/>
            <a:p>
              <a:pPr lvl="0" algn="ctr">
                <a:defRPr/>
              </a:pPr>
              <a:endParaRPr lang="de-DE" dirty="0">
                <a:solidFill>
                  <a:schemeClr val="tx1">
                    <a:lumMod val="50000"/>
                  </a:schemeClr>
                </a:solidFill>
                <a:latin typeface="Calibri" panose="020F0502020204030204" pitchFamily="34" charset="0"/>
                <a:cs typeface="Calibri" panose="020F0502020204030204" pitchFamily="34" charset="0"/>
              </a:endParaRPr>
            </a:p>
          </p:txBody>
        </p:sp>
      </p:grpSp>
      <p:grpSp>
        <p:nvGrpSpPr>
          <p:cNvPr id="19" name="Gruppieren 18">
            <a:extLst>
              <a:ext uri="{FF2B5EF4-FFF2-40B4-BE49-F238E27FC236}">
                <a16:creationId xmlns:a16="http://schemas.microsoft.com/office/drawing/2014/main" id="{195A073C-F0D2-4055-A106-7253E2DF4C22}"/>
              </a:ext>
            </a:extLst>
          </p:cNvPr>
          <p:cNvGrpSpPr/>
          <p:nvPr/>
        </p:nvGrpSpPr>
        <p:grpSpPr>
          <a:xfrm>
            <a:off x="7500216" y="4742002"/>
            <a:ext cx="3510006" cy="1369572"/>
            <a:chOff x="7848560" y="4742002"/>
            <a:chExt cx="3510006" cy="1369572"/>
          </a:xfrm>
        </p:grpSpPr>
        <p:sp>
          <p:nvSpPr>
            <p:cNvPr id="28" name="Rechteck: abgerundete Ecken 27">
              <a:extLst>
                <a:ext uri="{FF2B5EF4-FFF2-40B4-BE49-F238E27FC236}">
                  <a16:creationId xmlns:a16="http://schemas.microsoft.com/office/drawing/2014/main" id="{C34B5457-8978-4789-A312-B33CE2582118}"/>
                </a:ext>
              </a:extLst>
            </p:cNvPr>
            <p:cNvSpPr/>
            <p:nvPr/>
          </p:nvSpPr>
          <p:spPr>
            <a:xfrm>
              <a:off x="8109238" y="4742002"/>
              <a:ext cx="3249328" cy="1369572"/>
            </a:xfrm>
            <a:prstGeom prst="roundRect">
              <a:avLst>
                <a:gd name="adj" fmla="val 10748"/>
              </a:avLst>
            </a:prstGeom>
            <a:solidFill>
              <a:schemeClr val="tx1">
                <a:lumMod val="20000"/>
                <a:lumOff val="80000"/>
              </a:schemeClr>
            </a:solidFill>
            <a:ln w="12700">
              <a:noFill/>
              <a:miter lim="800000"/>
            </a:ln>
          </p:spPr>
          <p:txBody>
            <a:bodyPr vert="horz" lIns="288000" tIns="0" rIns="0" bIns="0" rtlCol="0">
              <a:noAutofit/>
            </a:bodyPr>
            <a:lstStyle/>
            <a:p>
              <a:pPr marL="228600" indent="-228600">
                <a:spcBef>
                  <a:spcPts val="1000"/>
                </a:spcBef>
                <a:buClr>
                  <a:srgbClr val="F5A748"/>
                </a:buClr>
                <a:buSzPct val="100000"/>
                <a:buBlip>
                  <a:blip r:embed="rId2"/>
                </a:buBlip>
              </a:pPr>
              <a:r>
                <a:rPr lang="de-DE" sz="1600" noProof="1">
                  <a:latin typeface="Calibri Light" panose="020F0302020204030204" pitchFamily="34" charset="0"/>
                  <a:cs typeface="Calibri" pitchFamily="34" charset="0"/>
                </a:rPr>
                <a:t>Standardfunktionalitäten </a:t>
              </a:r>
            </a:p>
            <a:p>
              <a:pPr marL="228600" indent="-228600">
                <a:spcBef>
                  <a:spcPts val="1000"/>
                </a:spcBef>
                <a:buClr>
                  <a:srgbClr val="F5A748"/>
                </a:buClr>
                <a:buSzPct val="100000"/>
                <a:buBlip>
                  <a:blip r:embed="rId2"/>
                </a:buBlip>
              </a:pPr>
              <a:r>
                <a:rPr lang="de-DE" sz="1600" noProof="1">
                  <a:latin typeface="Calibri Light" panose="020F0302020204030204" pitchFamily="34" charset="0"/>
                  <a:cs typeface="Calibri" pitchFamily="34" charset="0"/>
                </a:rPr>
                <a:t>Weltweite &amp; landesspezifische Objekte</a:t>
              </a:r>
            </a:p>
            <a:p>
              <a:pPr marL="228600" indent="-228600">
                <a:spcBef>
                  <a:spcPts val="1000"/>
                </a:spcBef>
                <a:buClr>
                  <a:srgbClr val="F5A748"/>
                </a:buClr>
                <a:buSzPct val="100000"/>
                <a:buBlip>
                  <a:blip r:embed="rId2"/>
                </a:buBlip>
              </a:pPr>
              <a:r>
                <a:rPr lang="de-DE" sz="1600" noProof="1">
                  <a:latin typeface="Calibri Light" panose="020F0302020204030204" pitchFamily="34" charset="0"/>
                  <a:cs typeface="Calibri" pitchFamily="34" charset="0"/>
                </a:rPr>
                <a:t>ca. 75 % Deckungsgrad</a:t>
              </a:r>
            </a:p>
          </p:txBody>
        </p:sp>
        <p:sp>
          <p:nvSpPr>
            <p:cNvPr id="29" name="Ecken des Rechtecks auf der gleichen Seite abrunden 26">
              <a:extLst>
                <a:ext uri="{FF2B5EF4-FFF2-40B4-BE49-F238E27FC236}">
                  <a16:creationId xmlns:a16="http://schemas.microsoft.com/office/drawing/2014/main" id="{F5A874F5-F111-4A22-B982-3D2EF1C2BFE7}"/>
                </a:ext>
              </a:extLst>
            </p:cNvPr>
            <p:cNvSpPr/>
            <p:nvPr/>
          </p:nvSpPr>
          <p:spPr bwMode="auto">
            <a:xfrm rot="16200000">
              <a:off x="7373880" y="5216682"/>
              <a:ext cx="1369572" cy="420212"/>
            </a:xfrm>
            <a:prstGeom prst="round2SameRect">
              <a:avLst>
                <a:gd name="adj1" fmla="val 27686"/>
                <a:gd name="adj2" fmla="val 0"/>
              </a:avLst>
            </a:prstGeom>
            <a:solidFill>
              <a:srgbClr val="D2DF8B"/>
            </a:solidFill>
            <a:ln w="6350" cap="flat" cmpd="sng" algn="ctr">
              <a:noFill/>
              <a:prstDash val="solid"/>
              <a:round/>
              <a:headEnd type="none" w="med" len="med"/>
              <a:tailEnd type="none" w="med" len="med"/>
            </a:ln>
            <a:effectLst/>
            <a:extLst/>
          </p:spPr>
          <p:txBody>
            <a:bodyPr vert="horz" wrap="none" lIns="0" tIns="72000" rIns="0" bIns="36000" numCol="1" rtlCol="0" anchor="t" anchorCtr="0" compatLnSpc="1">
              <a:prstTxWarp prst="textNoShape">
                <a:avLst/>
              </a:prstTxWarp>
            </a:bodyPr>
            <a:lstStyle/>
            <a:p>
              <a:pPr lvl="0" algn="ctr">
                <a:defRPr/>
              </a:pPr>
              <a:endParaRPr lang="de-DE" dirty="0">
                <a:solidFill>
                  <a:schemeClr val="tx1">
                    <a:lumMod val="50000"/>
                  </a:schemeClr>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926673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5745" y="1867033"/>
            <a:ext cx="3605162" cy="3640099"/>
          </a:xfrm>
          <a:prstGeom prst="rect">
            <a:avLst/>
          </a:prstGeom>
        </p:spPr>
      </p:pic>
      <p:grpSp>
        <p:nvGrpSpPr>
          <p:cNvPr id="6" name="Gruppieren 5">
            <a:extLst>
              <a:ext uri="{FF2B5EF4-FFF2-40B4-BE49-F238E27FC236}">
                <a16:creationId xmlns:a16="http://schemas.microsoft.com/office/drawing/2014/main" id="{F294BF3D-DE80-4848-8C06-0D6ADD992E5D}"/>
              </a:ext>
            </a:extLst>
          </p:cNvPr>
          <p:cNvGrpSpPr/>
          <p:nvPr/>
        </p:nvGrpSpPr>
        <p:grpSpPr>
          <a:xfrm>
            <a:off x="1537085" y="1867035"/>
            <a:ext cx="5225717" cy="3638414"/>
            <a:chOff x="1537085" y="1867035"/>
            <a:chExt cx="5225717" cy="3638414"/>
          </a:xfrm>
        </p:grpSpPr>
        <p:sp>
          <p:nvSpPr>
            <p:cNvPr id="8" name="Rechteck: abgerundete Ecken 7">
              <a:extLst>
                <a:ext uri="{FF2B5EF4-FFF2-40B4-BE49-F238E27FC236}">
                  <a16:creationId xmlns:a16="http://schemas.microsoft.com/office/drawing/2014/main" id="{3B25DA2E-F672-485C-A4B2-54551CF0D194}"/>
                </a:ext>
              </a:extLst>
            </p:cNvPr>
            <p:cNvSpPr/>
            <p:nvPr/>
          </p:nvSpPr>
          <p:spPr>
            <a:xfrm>
              <a:off x="1537085" y="2077140"/>
              <a:ext cx="5222875" cy="3428309"/>
            </a:xfrm>
            <a:prstGeom prst="roundRect">
              <a:avLst>
                <a:gd name="adj" fmla="val 4980"/>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Führende ERP-Lösung für den Mittelstand</a:t>
              </a:r>
            </a:p>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Mehr als 130.000 Kunden weltweit</a:t>
              </a:r>
            </a:p>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Zentrale Vorteile:</a:t>
              </a:r>
            </a:p>
            <a:p>
              <a:pPr marL="800100" lvl="1" indent="-342900">
                <a:spcBef>
                  <a:spcPct val="40000"/>
                </a:spcBef>
                <a:buClr>
                  <a:srgbClr val="AAAAAA"/>
                </a:buClr>
                <a:buBlip>
                  <a:blip r:embed="rId5"/>
                </a:buBlip>
                <a:defRPr/>
              </a:pPr>
              <a:r>
                <a:rPr lang="de-DE" sz="1600" noProof="1">
                  <a:solidFill>
                    <a:srgbClr val="57666D"/>
                  </a:solidFill>
                  <a:latin typeface="Calibri Light" panose="020F0302020204030204" pitchFamily="34" charset="0"/>
                  <a:cs typeface="Calibri" pitchFamily="34" charset="0"/>
                </a:rPr>
                <a:t>Einfache Benutzerführung</a:t>
              </a:r>
            </a:p>
            <a:p>
              <a:pPr marL="800100" lvl="1" indent="-342900">
                <a:spcBef>
                  <a:spcPct val="40000"/>
                </a:spcBef>
                <a:buClr>
                  <a:srgbClr val="AAAAAA"/>
                </a:buClr>
                <a:buBlip>
                  <a:blip r:embed="rId5"/>
                </a:buBlip>
                <a:defRPr/>
              </a:pPr>
              <a:r>
                <a:rPr lang="de-DE" sz="1600" noProof="1">
                  <a:solidFill>
                    <a:srgbClr val="57666D"/>
                  </a:solidFill>
                  <a:latin typeface="Calibri Light" panose="020F0302020204030204" pitchFamily="34" charset="0"/>
                  <a:cs typeface="Calibri" pitchFamily="34" charset="0"/>
                </a:rPr>
                <a:t>Kosteneffizienz durch modularen Aufbau</a:t>
              </a:r>
            </a:p>
            <a:p>
              <a:pPr marL="800100" lvl="1" indent="-342900">
                <a:spcBef>
                  <a:spcPct val="40000"/>
                </a:spcBef>
                <a:buClr>
                  <a:srgbClr val="AAAAAA"/>
                </a:buClr>
                <a:buBlip>
                  <a:blip r:embed="rId5"/>
                </a:buBlip>
                <a:defRPr/>
              </a:pPr>
              <a:r>
                <a:rPr lang="de-DE" sz="1600" noProof="1">
                  <a:solidFill>
                    <a:srgbClr val="57666D"/>
                  </a:solidFill>
                  <a:latin typeface="Calibri Light" panose="020F0302020204030204" pitchFamily="34" charset="0"/>
                  <a:cs typeface="Calibri" pitchFamily="34" charset="0"/>
                </a:rPr>
                <a:t>Flexibilität durch offene Architektur</a:t>
              </a:r>
            </a:p>
          </p:txBody>
        </p:sp>
        <p:sp>
          <p:nvSpPr>
            <p:cNvPr id="10" name="Ecken des Rechtecks auf der gleichen Seite abrunden 26">
              <a:extLst>
                <a:ext uri="{FF2B5EF4-FFF2-40B4-BE49-F238E27FC236}">
                  <a16:creationId xmlns:a16="http://schemas.microsoft.com/office/drawing/2014/main" id="{8541B85E-5F9E-4E1B-A56B-2677DAD209E5}"/>
                </a:ext>
              </a:extLst>
            </p:cNvPr>
            <p:cNvSpPr/>
            <p:nvPr/>
          </p:nvSpPr>
          <p:spPr bwMode="auto">
            <a:xfrm>
              <a:off x="1538310" y="1867035"/>
              <a:ext cx="5224492"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lvl="0" algn="ctr">
                <a:defRPr/>
              </a:pPr>
              <a:endParaRPr lang="de-DE" sz="2000" b="1" dirty="0">
                <a:solidFill>
                  <a:schemeClr val="bg1"/>
                </a:solidFill>
                <a:latin typeface="Calibri" panose="020F0502020204030204" pitchFamily="34" charset="0"/>
                <a:cs typeface="Calibri" panose="020F0502020204030204" pitchFamily="34" charset="0"/>
              </a:endParaRPr>
            </a:p>
          </p:txBody>
        </p:sp>
      </p:grpSp>
      <p:sp>
        <p:nvSpPr>
          <p:cNvPr id="2" name="Titel 1"/>
          <p:cNvSpPr>
            <a:spLocks noGrp="1"/>
          </p:cNvSpPr>
          <p:nvPr>
            <p:ph type="title"/>
          </p:nvPr>
        </p:nvSpPr>
        <p:spPr/>
        <p:txBody>
          <a:bodyPr/>
          <a:lstStyle/>
          <a:p>
            <a:r>
              <a:rPr lang="de-DE" noProof="1"/>
              <a:t>ERP AUF BASIS VON MICROSOFT DYNAMICS</a:t>
            </a:r>
            <a:br>
              <a:rPr lang="de-DE" noProof="1"/>
            </a:br>
            <a:r>
              <a:rPr lang="de-DE" dirty="0">
                <a:latin typeface="Calibri Light" panose="020F0302020204030204" pitchFamily="34" charset="0"/>
                <a:cs typeface="Calibri" pitchFamily="34" charset="0"/>
              </a:rPr>
              <a:t>Microsoft Dynamics NAV</a:t>
            </a:r>
            <a:endParaRPr lang="de-DE" dirty="0">
              <a:latin typeface="Calibri Light" panose="020F0302020204030204" pitchFamily="34" charset="0"/>
            </a:endParaRPr>
          </a:p>
        </p:txBody>
      </p:sp>
    </p:spTree>
    <p:extLst>
      <p:ext uri="{BB962C8B-B14F-4D97-AF65-F5344CB8AC3E}">
        <p14:creationId xmlns:p14="http://schemas.microsoft.com/office/powerpoint/2010/main" val="1427532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000" y="369053"/>
            <a:ext cx="11466000" cy="792000"/>
          </a:xfrm>
        </p:spPr>
        <p:txBody>
          <a:bodyPr/>
          <a:lstStyle/>
          <a:p>
            <a:r>
              <a:rPr lang="de-DE" noProof="1"/>
              <a:t>ERP-SPEZIALLÖSUNGEN für Microsoft Dynamics NAV</a:t>
            </a:r>
            <a:br>
              <a:rPr lang="de-DE" noProof="1"/>
            </a:br>
            <a:r>
              <a:rPr lang="de-DE" noProof="1">
                <a:latin typeface="Calibri Light" panose="020F0302020204030204" pitchFamily="34" charset="0"/>
                <a:cs typeface="Calibri" pitchFamily="34" charset="0"/>
              </a:rPr>
              <a:t>COSMO CONSULT als Branchenspezialist </a:t>
            </a:r>
            <a:r>
              <a:rPr lang="de-DE" dirty="0">
                <a:latin typeface="Calibri Light" panose="020F0302020204030204" pitchFamily="34" charset="0"/>
                <a:cs typeface="Calibri" pitchFamily="34" charset="0"/>
              </a:rPr>
              <a:t>–</a:t>
            </a:r>
            <a:r>
              <a:rPr lang="de-DE" noProof="1">
                <a:latin typeface="Calibri Light" panose="020F0302020204030204" pitchFamily="34" charset="0"/>
                <a:cs typeface="Calibri" pitchFamily="34" charset="0"/>
              </a:rPr>
              <a:t> Unsere ERP-Add-ons &amp; Apps</a:t>
            </a:r>
            <a:endParaRPr lang="de-DE" dirty="0">
              <a:latin typeface="Calibri Light" panose="020F0302020204030204" pitchFamily="34" charset="0"/>
              <a:cs typeface="Calibri" pitchFamily="34" charset="0"/>
            </a:endParaRPr>
          </a:p>
        </p:txBody>
      </p:sp>
      <p:sp>
        <p:nvSpPr>
          <p:cNvPr id="11" name="Rechteck: abgerundete Ecken 10">
            <a:extLst>
              <a:ext uri="{FF2B5EF4-FFF2-40B4-BE49-F238E27FC236}">
                <a16:creationId xmlns:a16="http://schemas.microsoft.com/office/drawing/2014/main" id="{40049FF0-C6DF-4811-B39A-A13B416BB8D8}"/>
              </a:ext>
            </a:extLst>
          </p:cNvPr>
          <p:cNvSpPr/>
          <p:nvPr/>
        </p:nvSpPr>
        <p:spPr>
          <a:xfrm>
            <a:off x="360000" y="1632505"/>
            <a:ext cx="7752125" cy="4715908"/>
          </a:xfrm>
          <a:prstGeom prst="roundRect">
            <a:avLst>
              <a:gd name="adj" fmla="val 4980"/>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cc|betriebsdatenerfassung</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cc|bi dynamics</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cc|crefodynamics</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cc|e-bilanz</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cc|e-commerce</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cc|edi</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cc|exflow</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Document Management Pack</a:t>
            </a:r>
          </a:p>
          <a:p>
            <a:pPr marL="447675" lvl="1" indent="-180975">
              <a:spcBef>
                <a:spcPct val="40000"/>
              </a:spcBef>
              <a:buClr>
                <a:srgbClr val="AAAAAA"/>
              </a:buClr>
              <a:buBlip>
                <a:blip r:embed="rId4"/>
              </a:buBlip>
              <a:defRPr/>
            </a:pPr>
            <a:r>
              <a:rPr lang="de-DE" sz="1400" noProof="1">
                <a:solidFill>
                  <a:srgbClr val="57666D"/>
                </a:solidFill>
                <a:latin typeface="Calibri Light" panose="020F0302020204030204" pitchFamily="34" charset="0"/>
                <a:cs typeface="Calibri" pitchFamily="34" charset="0"/>
              </a:rPr>
              <a:t>cc|textmodul</a:t>
            </a:r>
          </a:p>
          <a:p>
            <a:pPr marL="447675" lvl="1" indent="-180975">
              <a:spcBef>
                <a:spcPct val="40000"/>
              </a:spcBef>
              <a:buClr>
                <a:srgbClr val="AAAAAA"/>
              </a:buClr>
              <a:buBlip>
                <a:blip r:embed="rId4"/>
              </a:buBlip>
              <a:defRPr/>
            </a:pPr>
            <a:r>
              <a:rPr lang="de-DE" sz="1400" noProof="1">
                <a:solidFill>
                  <a:srgbClr val="57666D"/>
                </a:solidFill>
                <a:latin typeface="Calibri Light" panose="020F0302020204030204" pitchFamily="34" charset="0"/>
                <a:cs typeface="Calibri" pitchFamily="34" charset="0"/>
              </a:rPr>
              <a:t>cc|formatted documents</a:t>
            </a:r>
          </a:p>
          <a:p>
            <a:pPr marL="447675" lvl="1" indent="-180975">
              <a:spcBef>
                <a:spcPct val="40000"/>
              </a:spcBef>
              <a:buClr>
                <a:srgbClr val="AAAAAA"/>
              </a:buClr>
              <a:buBlip>
                <a:blip r:embed="rId4"/>
              </a:buBlip>
              <a:defRPr/>
            </a:pPr>
            <a:r>
              <a:rPr lang="de-DE" sz="1400" noProof="1">
                <a:solidFill>
                  <a:srgbClr val="57666D"/>
                </a:solidFill>
                <a:latin typeface="Calibri Light" panose="020F0302020204030204" pitchFamily="34" charset="0"/>
                <a:cs typeface="Calibri" pitchFamily="34" charset="0"/>
              </a:rPr>
              <a:t>cc|document configurator</a:t>
            </a:r>
          </a:p>
          <a:p>
            <a:pPr marL="447675" lvl="1" indent="-180975">
              <a:spcBef>
                <a:spcPct val="40000"/>
              </a:spcBef>
              <a:buClr>
                <a:srgbClr val="AAAAAA"/>
              </a:buClr>
              <a:buBlip>
                <a:blip r:embed="rId4"/>
              </a:buBlip>
              <a:defRPr/>
            </a:pPr>
            <a:r>
              <a:rPr lang="de-DE" sz="1400" noProof="1">
                <a:solidFill>
                  <a:srgbClr val="57666D"/>
                </a:solidFill>
                <a:latin typeface="Calibri Light" panose="020F0302020204030204" pitchFamily="34" charset="0"/>
                <a:cs typeface="Calibri" pitchFamily="34" charset="0"/>
              </a:rPr>
              <a:t>cc|document management system (dms)</a:t>
            </a:r>
          </a:p>
        </p:txBody>
      </p:sp>
      <p:sp>
        <p:nvSpPr>
          <p:cNvPr id="14" name="Rechteck: abgerundete Ecken 13">
            <a:extLst>
              <a:ext uri="{FF2B5EF4-FFF2-40B4-BE49-F238E27FC236}">
                <a16:creationId xmlns:a16="http://schemas.microsoft.com/office/drawing/2014/main" id="{541A4B76-55A7-4F1A-B76B-B3B9E75B4749}"/>
              </a:ext>
            </a:extLst>
          </p:cNvPr>
          <p:cNvSpPr/>
          <p:nvPr/>
        </p:nvSpPr>
        <p:spPr>
          <a:xfrm>
            <a:off x="3987385" y="1632505"/>
            <a:ext cx="3238959" cy="4715908"/>
          </a:xfrm>
          <a:prstGeom prst="roundRect">
            <a:avLst>
              <a:gd name="adj" fmla="val 4980"/>
            </a:avLst>
          </a:prstGeom>
          <a:no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cc|data integration suite</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cc|gefahrstoffmanagement</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cc|lieferantenbewertung</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cc|mobile solution</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cc|qualitätsmanagement </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cc|rental</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cc|taktorientierte planung</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cc|edi transport</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cc|workflow</a:t>
            </a:r>
          </a:p>
        </p:txBody>
      </p:sp>
      <p:sp>
        <p:nvSpPr>
          <p:cNvPr id="12" name="Ecken des Rechtecks auf der gleichen Seite abrunden 26">
            <a:extLst>
              <a:ext uri="{FF2B5EF4-FFF2-40B4-BE49-F238E27FC236}">
                <a16:creationId xmlns:a16="http://schemas.microsoft.com/office/drawing/2014/main" id="{8033784B-1263-4DC6-AC85-E2BC2BB6AC31}"/>
              </a:ext>
            </a:extLst>
          </p:cNvPr>
          <p:cNvSpPr/>
          <p:nvPr/>
        </p:nvSpPr>
        <p:spPr bwMode="auto">
          <a:xfrm>
            <a:off x="360000" y="1422400"/>
            <a:ext cx="7752125"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lvl="0" algn="ctr">
              <a:defRPr/>
            </a:pPr>
            <a:r>
              <a:rPr lang="de-DE" sz="2000" b="1" dirty="0">
                <a:solidFill>
                  <a:schemeClr val="bg1"/>
                </a:solidFill>
                <a:latin typeface="Calibri" panose="020F0502020204030204" pitchFamily="34" charset="0"/>
                <a:cs typeface="Calibri" panose="020F0502020204030204" pitchFamily="34" charset="0"/>
              </a:rPr>
              <a:t>COSMO CONSULT ERP-Add-</a:t>
            </a:r>
            <a:r>
              <a:rPr lang="de-DE" sz="2000" b="1" dirty="0" err="1">
                <a:solidFill>
                  <a:schemeClr val="bg1"/>
                </a:solidFill>
                <a:latin typeface="Calibri" panose="020F0502020204030204" pitchFamily="34" charset="0"/>
                <a:cs typeface="Calibri" panose="020F0502020204030204" pitchFamily="34" charset="0"/>
              </a:rPr>
              <a:t>ons</a:t>
            </a:r>
            <a:r>
              <a:rPr lang="de-DE" sz="2000" b="1" dirty="0">
                <a:solidFill>
                  <a:schemeClr val="bg1"/>
                </a:solidFill>
                <a:latin typeface="Calibri" panose="020F0502020204030204" pitchFamily="34" charset="0"/>
                <a:cs typeface="Calibri" panose="020F0502020204030204" pitchFamily="34" charset="0"/>
              </a:rPr>
              <a:t> &amp; Apps</a:t>
            </a:r>
          </a:p>
        </p:txBody>
      </p:sp>
      <p:pic>
        <p:nvPicPr>
          <p:cNvPr id="7" name="Grafik 6" descr="Ein Bild, das Person, drinnen, sitzend, Frau enthält.&#10;&#10;Mit sehr hoher Zuverlässigkeit generierte Beschreibung">
            <a:extLst>
              <a:ext uri="{FF2B5EF4-FFF2-40B4-BE49-F238E27FC236}">
                <a16:creationId xmlns:a16="http://schemas.microsoft.com/office/drawing/2014/main" id="{96993BE2-E726-4C3C-9D5A-7ECD54AEE9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1767" r="2326"/>
          <a:stretch/>
        </p:blipFill>
        <p:spPr>
          <a:xfrm>
            <a:off x="8435975" y="1424771"/>
            <a:ext cx="3387725" cy="4923641"/>
          </a:xfrm>
          <a:prstGeom prst="rect">
            <a:avLst/>
          </a:prstGeom>
        </p:spPr>
      </p:pic>
    </p:spTree>
    <p:extLst>
      <p:ext uri="{BB962C8B-B14F-4D97-AF65-F5344CB8AC3E}">
        <p14:creationId xmlns:p14="http://schemas.microsoft.com/office/powerpoint/2010/main" val="2305243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1"/>
              <a:t>MIROSOFT DYNAMICS 365 for Finance and Operations Enterprise Edition</a:t>
            </a:r>
            <a:br>
              <a:rPr lang="de-DE" noProof="1"/>
            </a:br>
            <a:r>
              <a:rPr lang="de-DE" dirty="0">
                <a:latin typeface="Calibri Light" panose="020F0302020204030204" pitchFamily="34" charset="0"/>
                <a:cs typeface="Calibri" pitchFamily="34" charset="0"/>
              </a:rPr>
              <a:t>Ehemals Microsoft Dynamics AX</a:t>
            </a:r>
            <a:endParaRPr lang="de-DE" dirty="0">
              <a:latin typeface="Calibri Light" panose="020F0302020204030204" pitchFamily="34" charset="0"/>
            </a:endParaRPr>
          </a:p>
        </p:txBody>
      </p:sp>
      <p:grpSp>
        <p:nvGrpSpPr>
          <p:cNvPr id="16" name="Gruppieren 15">
            <a:extLst>
              <a:ext uri="{FF2B5EF4-FFF2-40B4-BE49-F238E27FC236}">
                <a16:creationId xmlns:a16="http://schemas.microsoft.com/office/drawing/2014/main" id="{1B2D22A4-C520-446E-AE86-1A98B556B87E}"/>
              </a:ext>
            </a:extLst>
          </p:cNvPr>
          <p:cNvGrpSpPr/>
          <p:nvPr/>
        </p:nvGrpSpPr>
        <p:grpSpPr>
          <a:xfrm>
            <a:off x="1531094" y="1854117"/>
            <a:ext cx="5225717" cy="3638414"/>
            <a:chOff x="1537085" y="1867035"/>
            <a:chExt cx="5225717" cy="3638414"/>
          </a:xfrm>
        </p:grpSpPr>
        <p:sp>
          <p:nvSpPr>
            <p:cNvPr id="17" name="Rechteck: abgerundete Ecken 16">
              <a:extLst>
                <a:ext uri="{FF2B5EF4-FFF2-40B4-BE49-F238E27FC236}">
                  <a16:creationId xmlns:a16="http://schemas.microsoft.com/office/drawing/2014/main" id="{CBB25D06-E57D-418A-82AE-931C98A1DBEE}"/>
                </a:ext>
              </a:extLst>
            </p:cNvPr>
            <p:cNvSpPr/>
            <p:nvPr/>
          </p:nvSpPr>
          <p:spPr>
            <a:xfrm>
              <a:off x="1537085" y="2077140"/>
              <a:ext cx="5222875" cy="3428309"/>
            </a:xfrm>
            <a:prstGeom prst="roundRect">
              <a:avLst>
                <a:gd name="adj" fmla="val 4980"/>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ERP-Lösung für den gehobenen Mittelstand</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über 25.000 Kunden weltweit</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Zentrale Vorteile:</a:t>
              </a:r>
            </a:p>
            <a:p>
              <a:pPr marL="800100" lvl="1" indent="-342900">
                <a:spcBef>
                  <a:spcPct val="40000"/>
                </a:spcBef>
                <a:buClr>
                  <a:srgbClr val="AAAAAA"/>
                </a:buClr>
                <a:buBlip>
                  <a:blip r:embed="rId4"/>
                </a:buBlip>
                <a:defRPr/>
              </a:pPr>
              <a:r>
                <a:rPr lang="de-DE" sz="1600" noProof="1">
                  <a:solidFill>
                    <a:srgbClr val="57666D"/>
                  </a:solidFill>
                  <a:latin typeface="Calibri Light" panose="020F0302020204030204" pitchFamily="34" charset="0"/>
                  <a:cs typeface="Calibri" pitchFamily="34" charset="0"/>
                </a:rPr>
                <a:t>Transparenz über Unternehmensbereiche und Unternehmen hinweg</a:t>
              </a:r>
            </a:p>
            <a:p>
              <a:pPr marL="800100" lvl="1" indent="-342900">
                <a:spcBef>
                  <a:spcPct val="40000"/>
                </a:spcBef>
                <a:buClr>
                  <a:srgbClr val="AAAAAA"/>
                </a:buClr>
                <a:buBlip>
                  <a:blip r:embed="rId4"/>
                </a:buBlip>
                <a:defRPr/>
              </a:pPr>
              <a:r>
                <a:rPr lang="de-DE" sz="1600" noProof="1">
                  <a:solidFill>
                    <a:srgbClr val="57666D"/>
                  </a:solidFill>
                  <a:latin typeface="Calibri Light" panose="020F0302020204030204" pitchFamily="34" charset="0"/>
                  <a:cs typeface="Calibri" pitchFamily="34" charset="0"/>
                </a:rPr>
                <a:t>Internationalität durch landesspezifische Funktionalitäten, &gt; 50 Länder</a:t>
              </a:r>
            </a:p>
            <a:p>
              <a:pPr marL="800100" lvl="1" indent="-342900">
                <a:spcBef>
                  <a:spcPct val="40000"/>
                </a:spcBef>
                <a:buClr>
                  <a:srgbClr val="AAAAAA"/>
                </a:buClr>
                <a:buBlip>
                  <a:blip r:embed="rId4"/>
                </a:buBlip>
                <a:defRPr/>
              </a:pPr>
              <a:r>
                <a:rPr lang="de-DE" sz="1600" noProof="1">
                  <a:solidFill>
                    <a:srgbClr val="57666D"/>
                  </a:solidFill>
                  <a:latin typeface="Calibri Light" panose="020F0302020204030204" pitchFamily="34" charset="0"/>
                  <a:cs typeface="Calibri" pitchFamily="34" charset="0"/>
                </a:rPr>
                <a:t>Sehr hohe Skalierbarkeit</a:t>
              </a:r>
              <a:endParaRPr lang="de-DE" noProof="1">
                <a:solidFill>
                  <a:srgbClr val="57666D"/>
                </a:solidFill>
                <a:latin typeface="Calibri Light" panose="020F0302020204030204" pitchFamily="34" charset="0"/>
                <a:cs typeface="Calibri" pitchFamily="34" charset="0"/>
              </a:endParaRPr>
            </a:p>
          </p:txBody>
        </p:sp>
        <p:sp>
          <p:nvSpPr>
            <p:cNvPr id="18" name="Ecken des Rechtecks auf der gleichen Seite abrunden 26">
              <a:extLst>
                <a:ext uri="{FF2B5EF4-FFF2-40B4-BE49-F238E27FC236}">
                  <a16:creationId xmlns:a16="http://schemas.microsoft.com/office/drawing/2014/main" id="{E12DC4F6-482B-4711-9850-67814E4641D1}"/>
                </a:ext>
              </a:extLst>
            </p:cNvPr>
            <p:cNvSpPr/>
            <p:nvPr/>
          </p:nvSpPr>
          <p:spPr bwMode="auto">
            <a:xfrm>
              <a:off x="1538310" y="1867035"/>
              <a:ext cx="5224492"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lvl="0" algn="ctr">
                <a:defRPr/>
              </a:pPr>
              <a:endParaRPr lang="de-DE" sz="2000" b="1" dirty="0">
                <a:solidFill>
                  <a:schemeClr val="bg1"/>
                </a:solidFill>
                <a:latin typeface="Calibri" panose="020F0502020204030204" pitchFamily="34" charset="0"/>
                <a:cs typeface="Calibri" panose="020F0502020204030204" pitchFamily="34" charset="0"/>
              </a:endParaRPr>
            </a:p>
          </p:txBody>
        </p:sp>
      </p:grpSp>
      <p:pic>
        <p:nvPicPr>
          <p:cNvPr id="4" name="Grafik 3">
            <a:extLst>
              <a:ext uri="{FF2B5EF4-FFF2-40B4-BE49-F238E27FC236}">
                <a16:creationId xmlns:a16="http://schemas.microsoft.com/office/drawing/2014/main" id="{A59766B2-7074-4EF0-AC35-3C9401CF4C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2963" y="1867034"/>
            <a:ext cx="3607943" cy="3638415"/>
          </a:xfrm>
          <a:prstGeom prst="rect">
            <a:avLst/>
          </a:prstGeom>
          <a:ln>
            <a:noFill/>
          </a:ln>
        </p:spPr>
      </p:pic>
    </p:spTree>
    <p:extLst>
      <p:ext uri="{BB962C8B-B14F-4D97-AF65-F5344CB8AC3E}">
        <p14:creationId xmlns:p14="http://schemas.microsoft.com/office/powerpoint/2010/main" val="4294338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000" y="369053"/>
            <a:ext cx="11466000" cy="792000"/>
          </a:xfrm>
        </p:spPr>
        <p:txBody>
          <a:bodyPr/>
          <a:lstStyle/>
          <a:p>
            <a:r>
              <a:rPr lang="de-DE" dirty="0"/>
              <a:t>BUSINESS INTELLIGENCE</a:t>
            </a:r>
            <a:br>
              <a:rPr lang="de-DE" dirty="0"/>
            </a:br>
            <a:r>
              <a:rPr lang="de-DE" noProof="1">
                <a:latin typeface="Calibri Light" panose="020F0302020204030204" pitchFamily="34" charset="0"/>
              </a:rPr>
              <a:t>Der Erfolg steckt in den Daten </a:t>
            </a:r>
            <a:r>
              <a:rPr lang="de-DE" dirty="0">
                <a:latin typeface="Calibri Light" panose="020F0302020204030204" pitchFamily="34" charset="0"/>
                <a:cs typeface="Calibri" pitchFamily="34" charset="0"/>
              </a:rPr>
              <a:t>– </a:t>
            </a:r>
            <a:r>
              <a:rPr lang="de-DE" dirty="0">
                <a:latin typeface="Calibri Light" panose="020F0302020204030204" pitchFamily="34" charset="0"/>
              </a:rPr>
              <a:t>Berichte und Analysen</a:t>
            </a:r>
          </a:p>
        </p:txBody>
      </p:sp>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l="34930" t="17025" b="5538"/>
          <a:stretch/>
        </p:blipFill>
        <p:spPr>
          <a:xfrm>
            <a:off x="6403254" y="4269014"/>
            <a:ext cx="5277230" cy="1839913"/>
          </a:xfrm>
          <a:prstGeom prst="rect">
            <a:avLst/>
          </a:prstGeom>
        </p:spPr>
      </p:pic>
      <p:pic>
        <p:nvPicPr>
          <p:cNvPr id="2050" name="Picture 2" descr="http://www.transact.de/img/projects/product_unlock_data_v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7869" y="1384162"/>
            <a:ext cx="4968000" cy="280942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abgerundete Ecken 11">
            <a:extLst>
              <a:ext uri="{FF2B5EF4-FFF2-40B4-BE49-F238E27FC236}">
                <a16:creationId xmlns:a16="http://schemas.microsoft.com/office/drawing/2014/main" id="{8AA6F875-2384-4E89-A908-B68E7C4C4528}"/>
              </a:ext>
            </a:extLst>
          </p:cNvPr>
          <p:cNvSpPr/>
          <p:nvPr/>
        </p:nvSpPr>
        <p:spPr>
          <a:xfrm>
            <a:off x="360000" y="1632506"/>
            <a:ext cx="5695781" cy="4715907"/>
          </a:xfrm>
          <a:prstGeom prst="roundRect">
            <a:avLst>
              <a:gd name="adj" fmla="val 3366"/>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Einfache und intuitive Bedienung</a:t>
            </a:r>
          </a:p>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Schnelle Antwortzeiten durch zukunftsweisende In-Memory Technologie</a:t>
            </a:r>
          </a:p>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Bereitstellung in verschiedenen Applikationen und Endgeräten</a:t>
            </a:r>
          </a:p>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Volle Integration in Microsoft Office 365 und Microsoft Dynamics 365 sowie Microsoft Dynamics NAV</a:t>
            </a:r>
          </a:p>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Einfache Integration mit Drittapplikationen wie SAP</a:t>
            </a:r>
          </a:p>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Einsetzbar in jeder Unternehmensgröße</a:t>
            </a:r>
          </a:p>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Schnelles Zusammenführen von Daten aus verschiedenen Systemen</a:t>
            </a:r>
          </a:p>
          <a:p>
            <a:pPr marL="342900" lvl="0" indent="-342900">
              <a:spcBef>
                <a:spcPct val="40000"/>
              </a:spcBef>
              <a:buClr>
                <a:srgbClr val="AAAAAA"/>
              </a:buClr>
              <a:buSzPct val="100000"/>
              <a:buBlip>
                <a:blip r:embed="rId4"/>
              </a:buBlip>
              <a:defRPr/>
            </a:pPr>
            <a:r>
              <a:rPr lang="de-DE" noProof="1">
                <a:solidFill>
                  <a:srgbClr val="57666D"/>
                </a:solidFill>
                <a:latin typeface="Calibri Light" panose="020F0302020204030204" pitchFamily="34" charset="0"/>
                <a:cs typeface="Calibri" pitchFamily="34" charset="0"/>
              </a:rPr>
              <a:t>Schnelle Einführungszeiten und niedrige Kosten</a:t>
            </a:r>
          </a:p>
        </p:txBody>
      </p:sp>
      <p:sp>
        <p:nvSpPr>
          <p:cNvPr id="13" name="Ecken des Rechtecks auf der gleichen Seite abrunden 26">
            <a:extLst>
              <a:ext uri="{FF2B5EF4-FFF2-40B4-BE49-F238E27FC236}">
                <a16:creationId xmlns:a16="http://schemas.microsoft.com/office/drawing/2014/main" id="{9F1C06B3-3A30-4ABE-A490-800513327A04}"/>
              </a:ext>
            </a:extLst>
          </p:cNvPr>
          <p:cNvSpPr/>
          <p:nvPr/>
        </p:nvSpPr>
        <p:spPr bwMode="auto">
          <a:xfrm>
            <a:off x="361225" y="1422400"/>
            <a:ext cx="5697544"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lvl="0" algn="ctr">
              <a:defRPr/>
            </a:pPr>
            <a:r>
              <a:rPr lang="de-DE" sz="2000" b="1">
                <a:solidFill>
                  <a:schemeClr val="bg1"/>
                </a:solidFill>
                <a:latin typeface="Calibri" panose="020F0502020204030204" pitchFamily="34" charset="0"/>
                <a:cs typeface="Calibri" panose="020F0502020204030204" pitchFamily="34" charset="0"/>
              </a:rPr>
              <a:t>BUSINESS INTELLIGENCE</a:t>
            </a:r>
            <a:endParaRPr lang="de-DE" sz="2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9406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Person, Mann, stehend, draußen enthält.&#10;&#10;Mit sehr hoher Zuverlässigkeit generierte Beschreibung">
            <a:extLst>
              <a:ext uri="{FF2B5EF4-FFF2-40B4-BE49-F238E27FC236}">
                <a16:creationId xmlns:a16="http://schemas.microsoft.com/office/drawing/2014/main" id="{7A9A5F80-30C7-4392-A238-4B559B0E6672}"/>
              </a:ext>
            </a:extLst>
          </p:cNvPr>
          <p:cNvPicPr>
            <a:picLocks noChangeAspect="1"/>
          </p:cNvPicPr>
          <p:nvPr/>
        </p:nvPicPr>
        <p:blipFill rotWithShape="1">
          <a:blip r:embed="rId2">
            <a:extLst>
              <a:ext uri="{28A0092B-C50C-407E-A947-70E740481C1C}">
                <a14:useLocalDpi xmlns:a14="http://schemas.microsoft.com/office/drawing/2010/main" val="0"/>
              </a:ext>
            </a:extLst>
          </a:blip>
          <a:srcRect l="-4721" r="14901"/>
          <a:stretch/>
        </p:blipFill>
        <p:spPr>
          <a:xfrm>
            <a:off x="-3" y="176866"/>
            <a:ext cx="12192000" cy="6678892"/>
          </a:xfrm>
          <a:prstGeom prst="rect">
            <a:avLst/>
          </a:prstGeom>
        </p:spPr>
      </p:pic>
      <p:sp>
        <p:nvSpPr>
          <p:cNvPr id="6" name="Freeform 5">
            <a:extLst>
              <a:ext uri="{FF2B5EF4-FFF2-40B4-BE49-F238E27FC236}">
                <a16:creationId xmlns:a16="http://schemas.microsoft.com/office/drawing/2014/main" id="{A99AE2A8-A00C-48FA-9451-0A936EE759EF}"/>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7" name="Grafik 6">
            <a:extLst>
              <a:ext uri="{FF2B5EF4-FFF2-40B4-BE49-F238E27FC236}">
                <a16:creationId xmlns:a16="http://schemas.microsoft.com/office/drawing/2014/main" id="{67FAEE8D-1833-4B7C-B605-53C9FBF5F6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8" name="Titel 2">
            <a:extLst>
              <a:ext uri="{FF2B5EF4-FFF2-40B4-BE49-F238E27FC236}">
                <a16:creationId xmlns:a16="http://schemas.microsoft.com/office/drawing/2014/main" id="{A7492F38-5BDB-433D-9451-982516228466}"/>
              </a:ext>
            </a:extLst>
          </p:cNvPr>
          <p:cNvSpPr txBox="1">
            <a:spLocks/>
          </p:cNvSpPr>
          <p:nvPr/>
        </p:nvSpPr>
        <p:spPr>
          <a:xfrm>
            <a:off x="358776" y="3199883"/>
            <a:ext cx="4560358" cy="1255316"/>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sz="2600" dirty="0"/>
              <a:t>BERATUNGSPHILOSOPHIE</a:t>
            </a:r>
          </a:p>
          <a:p>
            <a:pPr lvl="0" algn="ctr">
              <a:lnSpc>
                <a:spcPct val="100000"/>
              </a:lnSpc>
              <a:spcBef>
                <a:spcPts val="0"/>
              </a:spcBef>
            </a:pPr>
            <a:r>
              <a:rPr lang="de-DE" sz="2200" dirty="0">
                <a:solidFill>
                  <a:srgbClr val="57666D"/>
                </a:solidFill>
                <a:latin typeface="Calibri" pitchFamily="34" charset="0"/>
                <a:ea typeface="+mn-ea"/>
                <a:cs typeface="Calibri" pitchFamily="34" charset="0"/>
              </a:rPr>
              <a:t>Ein starker Partner für Ihre Implementierung</a:t>
            </a:r>
            <a:endParaRPr lang="de-DE" sz="2600" dirty="0"/>
          </a:p>
        </p:txBody>
      </p:sp>
    </p:spTree>
    <p:extLst>
      <p:ext uri="{BB962C8B-B14F-4D97-AF65-F5344CB8AC3E}">
        <p14:creationId xmlns:p14="http://schemas.microsoft.com/office/powerpoint/2010/main" val="11901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ACDBB82-7018-400D-8420-DF6BCF914C06}"/>
              </a:ext>
            </a:extLst>
          </p:cNvPr>
          <p:cNvSpPr>
            <a:spLocks noGrp="1"/>
          </p:cNvSpPr>
          <p:nvPr>
            <p:ph type="title"/>
          </p:nvPr>
        </p:nvSpPr>
        <p:spPr/>
        <p:txBody>
          <a:bodyPr/>
          <a:lstStyle/>
          <a:p>
            <a:r>
              <a:rPr lang="en-US" dirty="0"/>
              <a:t>VS Code</a:t>
            </a:r>
            <a:br>
              <a:rPr lang="en-US" dirty="0"/>
            </a:br>
            <a:r>
              <a:rPr lang="en-US" dirty="0">
                <a:solidFill>
                  <a:srgbClr val="F5A748"/>
                </a:solidFill>
              </a:rPr>
              <a:t>Useful Extensions</a:t>
            </a:r>
            <a:endParaRPr lang="en-US" dirty="0"/>
          </a:p>
        </p:txBody>
      </p:sp>
      <p:sp>
        <p:nvSpPr>
          <p:cNvPr id="8" name="Textplatzhalter 7">
            <a:extLst>
              <a:ext uri="{FF2B5EF4-FFF2-40B4-BE49-F238E27FC236}">
                <a16:creationId xmlns:a16="http://schemas.microsoft.com/office/drawing/2014/main" id="{4CE7AC42-A5E8-431C-AFB3-1CB4EAC7F118}"/>
              </a:ext>
            </a:extLst>
          </p:cNvPr>
          <p:cNvSpPr>
            <a:spLocks noGrp="1"/>
          </p:cNvSpPr>
          <p:nvPr>
            <p:ph type="body" sz="quarter" idx="10"/>
          </p:nvPr>
        </p:nvSpPr>
        <p:spPr/>
        <p:txBody>
          <a:bodyPr/>
          <a:lstStyle/>
          <a:p>
            <a:r>
              <a:rPr lang="en-US" dirty="0">
                <a:hlinkClick r:id="rId2"/>
              </a:rPr>
              <a:t>AL Formatter</a:t>
            </a:r>
            <a:endParaRPr lang="en-US" dirty="0"/>
          </a:p>
          <a:p>
            <a:pPr lvl="1"/>
            <a:r>
              <a:rPr lang="en-US" dirty="0"/>
              <a:t>    Indentation</a:t>
            </a:r>
          </a:p>
          <a:p>
            <a:pPr lvl="1"/>
            <a:r>
              <a:rPr lang="en-US" dirty="0"/>
              <a:t>    Keyword case style</a:t>
            </a:r>
          </a:p>
          <a:p>
            <a:pPr lvl="1"/>
            <a:r>
              <a:rPr lang="en-US" dirty="0"/>
              <a:t>    Sort variable definitions</a:t>
            </a:r>
          </a:p>
          <a:p>
            <a:pPr lvl="1"/>
            <a:r>
              <a:rPr lang="en-US" dirty="0"/>
              <a:t>    Readability Guidelines - Spacing and newlines (experimental)</a:t>
            </a:r>
          </a:p>
          <a:p>
            <a:pPr lvl="1"/>
            <a:endParaRPr lang="en-US" dirty="0"/>
          </a:p>
          <a:p>
            <a:r>
              <a:rPr lang="en-US" dirty="0">
                <a:hlinkClick r:id="rId3"/>
              </a:rPr>
              <a:t>AL Code Outline</a:t>
            </a:r>
            <a:endParaRPr lang="en-US" dirty="0"/>
          </a:p>
          <a:p>
            <a:pPr lvl="1"/>
            <a:r>
              <a:rPr lang="en-US" dirty="0"/>
              <a:t>Outlining – AL Object Structure</a:t>
            </a:r>
          </a:p>
          <a:p>
            <a:pPr lvl="1"/>
            <a:r>
              <a:rPr lang="en-US" i="1" dirty="0"/>
              <a:t>“Create List Page”</a:t>
            </a:r>
            <a:r>
              <a:rPr lang="en-US" dirty="0"/>
              <a:t> from Table</a:t>
            </a:r>
          </a:p>
          <a:p>
            <a:pPr lvl="1"/>
            <a:r>
              <a:rPr lang="en-US" i="1" dirty="0"/>
              <a:t>“Create Card Page”</a:t>
            </a:r>
            <a:r>
              <a:rPr lang="en-US" dirty="0"/>
              <a:t> from Table</a:t>
            </a:r>
          </a:p>
          <a:p>
            <a:pPr lvl="1"/>
            <a:endParaRPr lang="en-US" dirty="0"/>
          </a:p>
          <a:p>
            <a:r>
              <a:rPr lang="en-US" dirty="0">
                <a:hlinkClick r:id="rId4"/>
              </a:rPr>
              <a:t>al-</a:t>
            </a:r>
            <a:r>
              <a:rPr lang="en-US" dirty="0" err="1">
                <a:hlinkClick r:id="rId4"/>
              </a:rPr>
              <a:t>util</a:t>
            </a:r>
            <a:endParaRPr lang="en-US" dirty="0"/>
          </a:p>
          <a:p>
            <a:pPr lvl="1"/>
            <a:r>
              <a:rPr lang="en-US" i="1" dirty="0"/>
              <a:t>“Rename &amp; Move” </a:t>
            </a:r>
            <a:r>
              <a:rPr lang="en-US" dirty="0"/>
              <a:t>Objects</a:t>
            </a:r>
          </a:p>
          <a:p>
            <a:pPr lvl="1"/>
            <a:r>
              <a:rPr lang="en-US" dirty="0"/>
              <a:t>Templates e.g. “Readme.md”</a:t>
            </a:r>
          </a:p>
        </p:txBody>
      </p:sp>
      <p:pic>
        <p:nvPicPr>
          <p:cNvPr id="9" name="Grafik 8">
            <a:extLst>
              <a:ext uri="{FF2B5EF4-FFF2-40B4-BE49-F238E27FC236}">
                <a16:creationId xmlns:a16="http://schemas.microsoft.com/office/drawing/2014/main" id="{64480ABE-42B1-4CEA-90DA-25D6108BAC34}"/>
              </a:ext>
            </a:extLst>
          </p:cNvPr>
          <p:cNvPicPr>
            <a:picLocks noChangeAspect="1"/>
          </p:cNvPicPr>
          <p:nvPr/>
        </p:nvPicPr>
        <p:blipFill>
          <a:blip r:embed="rId5"/>
          <a:stretch>
            <a:fillRect/>
          </a:stretch>
        </p:blipFill>
        <p:spPr>
          <a:xfrm>
            <a:off x="8323671" y="3655619"/>
            <a:ext cx="2809524" cy="2752381"/>
          </a:xfrm>
          <a:prstGeom prst="rect">
            <a:avLst/>
          </a:prstGeom>
        </p:spPr>
      </p:pic>
      <p:pic>
        <p:nvPicPr>
          <p:cNvPr id="10" name="Grafik 9">
            <a:extLst>
              <a:ext uri="{FF2B5EF4-FFF2-40B4-BE49-F238E27FC236}">
                <a16:creationId xmlns:a16="http://schemas.microsoft.com/office/drawing/2014/main" id="{526187B5-3886-4230-BF69-32BE5AEE1437}"/>
              </a:ext>
            </a:extLst>
          </p:cNvPr>
          <p:cNvPicPr>
            <a:picLocks noChangeAspect="1"/>
          </p:cNvPicPr>
          <p:nvPr/>
        </p:nvPicPr>
        <p:blipFill>
          <a:blip r:embed="rId6"/>
          <a:stretch>
            <a:fillRect/>
          </a:stretch>
        </p:blipFill>
        <p:spPr>
          <a:xfrm>
            <a:off x="5249918" y="3655619"/>
            <a:ext cx="2514286" cy="2266667"/>
          </a:xfrm>
          <a:prstGeom prst="rect">
            <a:avLst/>
          </a:prstGeom>
        </p:spPr>
      </p:pic>
      <p:pic>
        <p:nvPicPr>
          <p:cNvPr id="11" name="Grafik 10">
            <a:extLst>
              <a:ext uri="{FF2B5EF4-FFF2-40B4-BE49-F238E27FC236}">
                <a16:creationId xmlns:a16="http://schemas.microsoft.com/office/drawing/2014/main" id="{451A7144-29E1-4E43-ADA3-00F7A2631A18}"/>
              </a:ext>
            </a:extLst>
          </p:cNvPr>
          <p:cNvPicPr>
            <a:picLocks noChangeAspect="1"/>
          </p:cNvPicPr>
          <p:nvPr/>
        </p:nvPicPr>
        <p:blipFill>
          <a:blip r:embed="rId7"/>
          <a:stretch>
            <a:fillRect/>
          </a:stretch>
        </p:blipFill>
        <p:spPr>
          <a:xfrm>
            <a:off x="6580814" y="768762"/>
            <a:ext cx="4552381" cy="2742857"/>
          </a:xfrm>
          <a:prstGeom prst="rect">
            <a:avLst/>
          </a:prstGeom>
        </p:spPr>
      </p:pic>
    </p:spTree>
    <p:extLst>
      <p:ext uri="{BB962C8B-B14F-4D97-AF65-F5344CB8AC3E}">
        <p14:creationId xmlns:p14="http://schemas.microsoft.com/office/powerpoint/2010/main" val="892966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9393DE-59FF-4CE3-8386-8762799EABFB}"/>
              </a:ext>
            </a:extLst>
          </p:cNvPr>
          <p:cNvSpPr>
            <a:spLocks noGrp="1"/>
          </p:cNvSpPr>
          <p:nvPr>
            <p:ph type="title"/>
          </p:nvPr>
        </p:nvSpPr>
        <p:spPr/>
        <p:txBody>
          <a:bodyPr/>
          <a:lstStyle/>
          <a:p>
            <a:endParaRPr lang="de-DE"/>
          </a:p>
        </p:txBody>
      </p:sp>
      <p:pic>
        <p:nvPicPr>
          <p:cNvPr id="14" name="Bildplatzhalter 13"/>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661" t="13" r="2763" b="493"/>
          <a:stretch/>
        </p:blipFill>
        <p:spPr>
          <a:xfrm>
            <a:off x="2466975" y="179388"/>
            <a:ext cx="9725025" cy="6678612"/>
          </a:xfrm>
        </p:spPr>
      </p:pic>
      <p:sp>
        <p:nvSpPr>
          <p:cNvPr id="6" name="Freeform 5">
            <a:extLst>
              <a:ext uri="{FF2B5EF4-FFF2-40B4-BE49-F238E27FC236}">
                <a16:creationId xmlns:a16="http://schemas.microsoft.com/office/drawing/2014/main" id="{F59516F1-CFB3-4B20-BDBF-D5AC8E18D456}"/>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7" name="Grafik 6">
            <a:extLst>
              <a:ext uri="{FF2B5EF4-FFF2-40B4-BE49-F238E27FC236}">
                <a16:creationId xmlns:a16="http://schemas.microsoft.com/office/drawing/2014/main" id="{C25177B8-9B02-4567-9E7E-10D629FC92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8" name="Titel 2">
            <a:extLst>
              <a:ext uri="{FF2B5EF4-FFF2-40B4-BE49-F238E27FC236}">
                <a16:creationId xmlns:a16="http://schemas.microsoft.com/office/drawing/2014/main" id="{9EC0ACEF-9381-4CF3-8BD3-C5F0D7251E44}"/>
              </a:ext>
            </a:extLst>
          </p:cNvPr>
          <p:cNvSpPr txBox="1">
            <a:spLocks/>
          </p:cNvSpPr>
          <p:nvPr/>
        </p:nvSpPr>
        <p:spPr>
          <a:xfrm>
            <a:off x="358776" y="3184313"/>
            <a:ext cx="4560358" cy="916762"/>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sz="2600" cap="all" dirty="0" err="1"/>
              <a:t>Projektmetho</a:t>
            </a:r>
            <a:r>
              <a:rPr lang="de-DE" sz="2600" dirty="0" err="1"/>
              <a:t>DE</a:t>
            </a:r>
            <a:endParaRPr lang="de-DE" sz="2600" dirty="0"/>
          </a:p>
          <a:p>
            <a:pPr lvl="0" algn="ctr">
              <a:lnSpc>
                <a:spcPct val="100000"/>
              </a:lnSpc>
              <a:spcBef>
                <a:spcPts val="0"/>
              </a:spcBef>
            </a:pPr>
            <a:r>
              <a:rPr lang="de-DE" sz="2200" dirty="0" err="1">
                <a:solidFill>
                  <a:srgbClr val="57666D"/>
                </a:solidFill>
                <a:latin typeface="Calibri" pitchFamily="34" charset="0"/>
                <a:ea typeface="+mn-ea"/>
                <a:cs typeface="Calibri" pitchFamily="34" charset="0"/>
              </a:rPr>
              <a:t>SureStep</a:t>
            </a:r>
            <a:endParaRPr lang="de-DE" sz="2200" dirty="0">
              <a:solidFill>
                <a:srgbClr val="57666D"/>
              </a:solidFill>
              <a:latin typeface="Calibri" pitchFamily="34" charset="0"/>
              <a:ea typeface="+mn-ea"/>
              <a:cs typeface="Calibri" pitchFamily="34" charset="0"/>
            </a:endParaRPr>
          </a:p>
        </p:txBody>
      </p:sp>
    </p:spTree>
    <p:extLst>
      <p:ext uri="{BB962C8B-B14F-4D97-AF65-F5344CB8AC3E}">
        <p14:creationId xmlns:p14="http://schemas.microsoft.com/office/powerpoint/2010/main" val="2278088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r Verbinder 45"/>
          <p:cNvCxnSpPr>
            <a:cxnSpLocks/>
          </p:cNvCxnSpPr>
          <p:nvPr/>
        </p:nvCxnSpPr>
        <p:spPr>
          <a:xfrm>
            <a:off x="2362200" y="4139553"/>
            <a:ext cx="0" cy="18433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959C3153-F0FF-49C4-8167-22B5A96A315E}"/>
              </a:ext>
            </a:extLst>
          </p:cNvPr>
          <p:cNvCxnSpPr>
            <a:cxnSpLocks/>
          </p:cNvCxnSpPr>
          <p:nvPr/>
        </p:nvCxnSpPr>
        <p:spPr>
          <a:xfrm>
            <a:off x="6076950" y="4139553"/>
            <a:ext cx="0" cy="18433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3EA6E2DF-94BD-491D-A760-0CFF5CED8B15}"/>
              </a:ext>
            </a:extLst>
          </p:cNvPr>
          <p:cNvCxnSpPr>
            <a:cxnSpLocks/>
          </p:cNvCxnSpPr>
          <p:nvPr/>
        </p:nvCxnSpPr>
        <p:spPr>
          <a:xfrm>
            <a:off x="9790113" y="4139553"/>
            <a:ext cx="0" cy="184336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360000" y="369053"/>
            <a:ext cx="11466000" cy="792000"/>
          </a:xfrm>
        </p:spPr>
        <p:txBody>
          <a:bodyPr/>
          <a:lstStyle/>
          <a:p>
            <a:r>
              <a:rPr lang="de-DE" dirty="0"/>
              <a:t>IMPLEMENTIERUNGSMETHODIK</a:t>
            </a:r>
            <a:br>
              <a:rPr lang="de-DE" dirty="0"/>
            </a:br>
            <a:r>
              <a:rPr lang="de-DE" dirty="0" err="1"/>
              <a:t>cc|SureStep</a:t>
            </a:r>
            <a:r>
              <a:rPr lang="de-DE" dirty="0"/>
              <a:t> plus</a:t>
            </a:r>
          </a:p>
        </p:txBody>
      </p:sp>
      <p:sp>
        <p:nvSpPr>
          <p:cNvPr id="34" name="Rechteck 33"/>
          <p:cNvSpPr/>
          <p:nvPr/>
        </p:nvSpPr>
        <p:spPr>
          <a:xfrm>
            <a:off x="358775" y="2050003"/>
            <a:ext cx="2122078" cy="896898"/>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r>
              <a:rPr lang="de-DE" sz="1400" noProof="1">
                <a:solidFill>
                  <a:schemeClr val="tx1"/>
                </a:solidFill>
                <a:latin typeface="Calibri Light"/>
                <a:cs typeface="Calibri Light"/>
              </a:rPr>
              <a:t>Erarbeitung von Projektzielen, zentralen Prozessen &amp; Themenschwerpunkten </a:t>
            </a:r>
          </a:p>
        </p:txBody>
      </p:sp>
      <p:sp>
        <p:nvSpPr>
          <p:cNvPr id="38" name="Rechteck 37"/>
          <p:cNvSpPr/>
          <p:nvPr/>
        </p:nvSpPr>
        <p:spPr>
          <a:xfrm>
            <a:off x="9647238" y="5191294"/>
            <a:ext cx="2124000" cy="896400"/>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r>
              <a:rPr lang="de-DE" sz="1400" noProof="1">
                <a:solidFill>
                  <a:schemeClr val="tx1"/>
                </a:solidFill>
                <a:latin typeface="Calibri Light"/>
                <a:cs typeface="Calibri Light"/>
              </a:rPr>
              <a:t>Kontinuierliche Kundenbetreuung</a:t>
            </a:r>
          </a:p>
        </p:txBody>
      </p:sp>
      <p:sp>
        <p:nvSpPr>
          <p:cNvPr id="40" name="Rechteck 39"/>
          <p:cNvSpPr/>
          <p:nvPr/>
        </p:nvSpPr>
        <p:spPr>
          <a:xfrm>
            <a:off x="4832826" y="2050003"/>
            <a:ext cx="2124000" cy="896898"/>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r>
              <a:rPr lang="de-DE" sz="1400" noProof="1">
                <a:solidFill>
                  <a:schemeClr val="tx1"/>
                </a:solidFill>
                <a:latin typeface="Calibri Light"/>
                <a:cs typeface="Calibri Light"/>
              </a:rPr>
              <a:t>Spezifikation der Software anhand von Prozess- und Funktionsbeschreibungen</a:t>
            </a:r>
          </a:p>
        </p:txBody>
      </p:sp>
      <p:sp>
        <p:nvSpPr>
          <p:cNvPr id="42" name="Rechteck 41"/>
          <p:cNvSpPr/>
          <p:nvPr/>
        </p:nvSpPr>
        <p:spPr>
          <a:xfrm>
            <a:off x="5934075" y="5191294"/>
            <a:ext cx="2124000" cy="896400"/>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endParaRPr lang="de-DE" sz="1400" noProof="1">
              <a:solidFill>
                <a:schemeClr val="tx1"/>
              </a:solidFill>
              <a:latin typeface="Calibri Light"/>
              <a:cs typeface="Calibri Light"/>
            </a:endParaRPr>
          </a:p>
          <a:p>
            <a:pPr>
              <a:spcBef>
                <a:spcPct val="25000"/>
              </a:spcBef>
            </a:pPr>
            <a:r>
              <a:rPr lang="de-DE" sz="1400" noProof="1">
                <a:solidFill>
                  <a:schemeClr val="tx1"/>
                </a:solidFill>
                <a:latin typeface="Calibri Light"/>
                <a:cs typeface="Calibri Light"/>
              </a:rPr>
              <a:t>Programmierung &amp; Test der individuellen Konfigurationen und Programmierungen</a:t>
            </a:r>
          </a:p>
          <a:p>
            <a:pPr>
              <a:spcBef>
                <a:spcPct val="25000"/>
              </a:spcBef>
            </a:pPr>
            <a:endParaRPr lang="de-DE" sz="1400" noProof="1">
              <a:solidFill>
                <a:schemeClr val="tx1"/>
              </a:solidFill>
              <a:latin typeface="Calibri Light"/>
              <a:cs typeface="Calibri Light"/>
            </a:endParaRPr>
          </a:p>
        </p:txBody>
      </p:sp>
      <p:sp>
        <p:nvSpPr>
          <p:cNvPr id="44" name="Rechteck 43"/>
          <p:cNvSpPr/>
          <p:nvPr/>
        </p:nvSpPr>
        <p:spPr>
          <a:xfrm>
            <a:off x="9253231" y="2050003"/>
            <a:ext cx="2124000" cy="896400"/>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r>
              <a:rPr lang="de-DE" sz="1400" noProof="1">
                <a:solidFill>
                  <a:schemeClr val="tx1"/>
                </a:solidFill>
                <a:latin typeface="Calibri Light"/>
                <a:cs typeface="Calibri Light"/>
              </a:rPr>
              <a:t>Finale Einrichtung, Datenverifizierung, Schulung</a:t>
            </a:r>
          </a:p>
        </p:txBody>
      </p:sp>
      <p:sp>
        <p:nvSpPr>
          <p:cNvPr id="21" name="Ecken des Rechtecks auf der gleichen Seite abrunden 93">
            <a:extLst>
              <a:ext uri="{FF2B5EF4-FFF2-40B4-BE49-F238E27FC236}">
                <a16:creationId xmlns:a16="http://schemas.microsoft.com/office/drawing/2014/main" id="{A3E8D4A7-D10C-4753-A626-BDDB61F28844}"/>
              </a:ext>
            </a:extLst>
          </p:cNvPr>
          <p:cNvSpPr/>
          <p:nvPr/>
        </p:nvSpPr>
        <p:spPr bwMode="auto">
          <a:xfrm>
            <a:off x="359999" y="1411541"/>
            <a:ext cx="11465999" cy="420212"/>
          </a:xfrm>
          <a:prstGeom prst="round2SameRect">
            <a:avLst>
              <a:gd name="adj1" fmla="val 11685"/>
              <a:gd name="adj2" fmla="val 0"/>
            </a:avLst>
          </a:prstGeom>
          <a:solidFill>
            <a:schemeClr val="bg2"/>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defTabSz="801688" eaLnBrk="0" hangingPunct="0"/>
            <a:r>
              <a:rPr lang="de-DE" b="1" noProof="1">
                <a:solidFill>
                  <a:schemeClr val="bg1"/>
                </a:solidFill>
                <a:cs typeface="Calibri" pitchFamily="34" charset="0"/>
              </a:rPr>
              <a:t>Gesteuerter Ansatz auf Basis eines bewährten Rahmenwerks</a:t>
            </a:r>
          </a:p>
        </p:txBody>
      </p:sp>
      <p:sp>
        <p:nvSpPr>
          <p:cNvPr id="36" name="Rechteck 35"/>
          <p:cNvSpPr/>
          <p:nvPr/>
        </p:nvSpPr>
        <p:spPr>
          <a:xfrm>
            <a:off x="2219325" y="5191294"/>
            <a:ext cx="2124000" cy="896400"/>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endParaRPr lang="de-DE" sz="1400" noProof="1">
              <a:solidFill>
                <a:schemeClr val="tx1"/>
              </a:solidFill>
              <a:latin typeface="Calibri Light"/>
              <a:cs typeface="Calibri Light"/>
            </a:endParaRPr>
          </a:p>
          <a:p>
            <a:pPr>
              <a:spcBef>
                <a:spcPct val="25000"/>
              </a:spcBef>
            </a:pPr>
            <a:r>
              <a:rPr lang="de-DE" sz="1400" noProof="1">
                <a:solidFill>
                  <a:schemeClr val="tx1"/>
                </a:solidFill>
                <a:latin typeface="Calibri Light"/>
                <a:cs typeface="Calibri Light"/>
              </a:rPr>
              <a:t>Detaillierte Aufnahme der Kundenanforderungen &amp; Analyse der Geschäftsprozesse</a:t>
            </a:r>
          </a:p>
          <a:p>
            <a:pPr>
              <a:spcBef>
                <a:spcPct val="25000"/>
              </a:spcBef>
            </a:pPr>
            <a:endParaRPr lang="de-DE" sz="1400" noProof="1">
              <a:solidFill>
                <a:schemeClr val="tx1"/>
              </a:solidFill>
              <a:latin typeface="Calibri Light"/>
              <a:cs typeface="Calibri Light"/>
            </a:endParaRPr>
          </a:p>
        </p:txBody>
      </p:sp>
      <p:sp>
        <p:nvSpPr>
          <p:cNvPr id="33" name="Freeform 5">
            <a:extLst>
              <a:ext uri="{FF2B5EF4-FFF2-40B4-BE49-F238E27FC236}">
                <a16:creationId xmlns:a16="http://schemas.microsoft.com/office/drawing/2014/main" id="{5FB328F7-408B-4B0C-A0FF-09613E6FE4F8}"/>
              </a:ext>
            </a:extLst>
          </p:cNvPr>
          <p:cNvSpPr>
            <a:spLocks/>
          </p:cNvSpPr>
          <p:nvPr/>
        </p:nvSpPr>
        <p:spPr bwMode="auto">
          <a:xfrm>
            <a:off x="366713" y="3076576"/>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71 w 1371"/>
              <a:gd name="T9" fmla="*/ 464 h 924"/>
              <a:gd name="T10" fmla="*/ 0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71" y="464"/>
                </a:lnTo>
                <a:lnTo>
                  <a:pt x="0" y="733"/>
                </a:lnTo>
                <a:lnTo>
                  <a:pt x="911" y="733"/>
                </a:lnTo>
                <a:lnTo>
                  <a:pt x="911" y="924"/>
                </a:lnTo>
                <a:lnTo>
                  <a:pt x="1371" y="464"/>
                </a:lnTo>
                <a:close/>
              </a:path>
            </a:pathLst>
          </a:custGeom>
          <a:solidFill>
            <a:srgbClr val="24246C"/>
          </a:solidFill>
          <a:ln>
            <a:noFill/>
          </a:ln>
          <a:extLst/>
        </p:spPr>
        <p:txBody>
          <a:bodyPr vert="horz" wrap="square" lIns="91440" tIns="45720" rIns="91440" bIns="45720" numCol="1" anchor="ctr" anchorCtr="0" compatLnSpc="1">
            <a:prstTxWarp prst="textNoShape">
              <a:avLst/>
            </a:prstTxWarp>
          </a:bodyPr>
          <a:lstStyle/>
          <a:p>
            <a:pPr algn="ctr"/>
            <a:r>
              <a:rPr lang="de-DE" b="1" dirty="0">
                <a:solidFill>
                  <a:schemeClr val="bg1"/>
                </a:solidFill>
              </a:rPr>
              <a:t>Diagnose</a:t>
            </a:r>
          </a:p>
        </p:txBody>
      </p:sp>
      <p:sp>
        <p:nvSpPr>
          <p:cNvPr id="35" name="Freeform 6">
            <a:extLst>
              <a:ext uri="{FF2B5EF4-FFF2-40B4-BE49-F238E27FC236}">
                <a16:creationId xmlns:a16="http://schemas.microsoft.com/office/drawing/2014/main" id="{20597B29-7740-4399-86C4-884985E160F2}"/>
              </a:ext>
            </a:extLst>
          </p:cNvPr>
          <p:cNvSpPr>
            <a:spLocks/>
          </p:cNvSpPr>
          <p:nvPr/>
        </p:nvSpPr>
        <p:spPr bwMode="auto">
          <a:xfrm>
            <a:off x="2219325" y="3076576"/>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71 w 1371"/>
              <a:gd name="T9" fmla="*/ 464 h 924"/>
              <a:gd name="T10" fmla="*/ 5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71" y="464"/>
                </a:lnTo>
                <a:lnTo>
                  <a:pt x="5" y="733"/>
                </a:lnTo>
                <a:lnTo>
                  <a:pt x="911" y="733"/>
                </a:lnTo>
                <a:lnTo>
                  <a:pt x="911" y="924"/>
                </a:lnTo>
                <a:lnTo>
                  <a:pt x="1371" y="464"/>
                </a:lnTo>
                <a:close/>
              </a:path>
            </a:pathLst>
          </a:custGeom>
          <a:solidFill>
            <a:srgbClr val="F7A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de-DE" b="1">
                <a:solidFill>
                  <a:srgbClr val="24246C"/>
                </a:solidFill>
              </a:rPr>
              <a:t>Analyse</a:t>
            </a:r>
          </a:p>
        </p:txBody>
      </p:sp>
      <p:sp>
        <p:nvSpPr>
          <p:cNvPr id="37" name="Freeform 7">
            <a:extLst>
              <a:ext uri="{FF2B5EF4-FFF2-40B4-BE49-F238E27FC236}">
                <a16:creationId xmlns:a16="http://schemas.microsoft.com/office/drawing/2014/main" id="{D6BDB116-FEBA-4C56-9D6E-DA206E71A79B}"/>
              </a:ext>
            </a:extLst>
          </p:cNvPr>
          <p:cNvSpPr>
            <a:spLocks/>
          </p:cNvSpPr>
          <p:nvPr/>
        </p:nvSpPr>
        <p:spPr bwMode="auto">
          <a:xfrm>
            <a:off x="4079875" y="3076576"/>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67 w 1371"/>
              <a:gd name="T9" fmla="*/ 464 h 924"/>
              <a:gd name="T10" fmla="*/ 0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67" y="464"/>
                </a:lnTo>
                <a:lnTo>
                  <a:pt x="0" y="733"/>
                </a:lnTo>
                <a:lnTo>
                  <a:pt x="911" y="733"/>
                </a:lnTo>
                <a:lnTo>
                  <a:pt x="911" y="924"/>
                </a:lnTo>
                <a:lnTo>
                  <a:pt x="1371" y="464"/>
                </a:lnTo>
                <a:close/>
              </a:path>
            </a:pathLst>
          </a:custGeom>
          <a:solidFill>
            <a:srgbClr val="C5DD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de-DE" b="1">
                <a:solidFill>
                  <a:srgbClr val="24246C"/>
                </a:solidFill>
              </a:rPr>
              <a:t>Konzeption</a:t>
            </a:r>
          </a:p>
        </p:txBody>
      </p:sp>
      <p:sp>
        <p:nvSpPr>
          <p:cNvPr id="39" name="Freeform 8">
            <a:extLst>
              <a:ext uri="{FF2B5EF4-FFF2-40B4-BE49-F238E27FC236}">
                <a16:creationId xmlns:a16="http://schemas.microsoft.com/office/drawing/2014/main" id="{91454507-7D9D-499C-9F5D-56555EB37302}"/>
              </a:ext>
            </a:extLst>
          </p:cNvPr>
          <p:cNvSpPr>
            <a:spLocks/>
          </p:cNvSpPr>
          <p:nvPr/>
        </p:nvSpPr>
        <p:spPr bwMode="auto">
          <a:xfrm>
            <a:off x="5934075" y="3076576"/>
            <a:ext cx="2174875" cy="1466850"/>
          </a:xfrm>
          <a:custGeom>
            <a:avLst/>
            <a:gdLst>
              <a:gd name="T0" fmla="*/ 1370 w 1370"/>
              <a:gd name="T1" fmla="*/ 464 h 924"/>
              <a:gd name="T2" fmla="*/ 910 w 1370"/>
              <a:gd name="T3" fmla="*/ 0 h 924"/>
              <a:gd name="T4" fmla="*/ 910 w 1370"/>
              <a:gd name="T5" fmla="*/ 190 h 924"/>
              <a:gd name="T6" fmla="*/ 0 w 1370"/>
              <a:gd name="T7" fmla="*/ 190 h 924"/>
              <a:gd name="T8" fmla="*/ 271 w 1370"/>
              <a:gd name="T9" fmla="*/ 464 h 924"/>
              <a:gd name="T10" fmla="*/ 0 w 1370"/>
              <a:gd name="T11" fmla="*/ 733 h 924"/>
              <a:gd name="T12" fmla="*/ 910 w 1370"/>
              <a:gd name="T13" fmla="*/ 733 h 924"/>
              <a:gd name="T14" fmla="*/ 910 w 1370"/>
              <a:gd name="T15" fmla="*/ 924 h 924"/>
              <a:gd name="T16" fmla="*/ 1370 w 1370"/>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924">
                <a:moveTo>
                  <a:pt x="1370" y="464"/>
                </a:moveTo>
                <a:lnTo>
                  <a:pt x="910" y="0"/>
                </a:lnTo>
                <a:lnTo>
                  <a:pt x="910" y="190"/>
                </a:lnTo>
                <a:lnTo>
                  <a:pt x="0" y="190"/>
                </a:lnTo>
                <a:lnTo>
                  <a:pt x="271" y="464"/>
                </a:lnTo>
                <a:lnTo>
                  <a:pt x="0" y="733"/>
                </a:lnTo>
                <a:lnTo>
                  <a:pt x="910" y="733"/>
                </a:lnTo>
                <a:lnTo>
                  <a:pt x="910" y="924"/>
                </a:lnTo>
                <a:lnTo>
                  <a:pt x="1370" y="464"/>
                </a:lnTo>
                <a:close/>
              </a:path>
            </a:pathLst>
          </a:custGeom>
          <a:solidFill>
            <a:srgbClr val="D3E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de-DE" b="1">
                <a:solidFill>
                  <a:srgbClr val="24246C"/>
                </a:solidFill>
              </a:rPr>
              <a:t>Entwicklung</a:t>
            </a:r>
          </a:p>
        </p:txBody>
      </p:sp>
      <p:sp>
        <p:nvSpPr>
          <p:cNvPr id="41" name="Freeform 9">
            <a:extLst>
              <a:ext uri="{FF2B5EF4-FFF2-40B4-BE49-F238E27FC236}">
                <a16:creationId xmlns:a16="http://schemas.microsoft.com/office/drawing/2014/main" id="{4C75DC34-DF57-47D1-AC3C-AAF7DD423CE6}"/>
              </a:ext>
            </a:extLst>
          </p:cNvPr>
          <p:cNvSpPr>
            <a:spLocks/>
          </p:cNvSpPr>
          <p:nvPr/>
        </p:nvSpPr>
        <p:spPr bwMode="auto">
          <a:xfrm>
            <a:off x="7794625" y="3076576"/>
            <a:ext cx="2168525" cy="1466850"/>
          </a:xfrm>
          <a:custGeom>
            <a:avLst/>
            <a:gdLst>
              <a:gd name="T0" fmla="*/ 1366 w 1366"/>
              <a:gd name="T1" fmla="*/ 464 h 924"/>
              <a:gd name="T2" fmla="*/ 910 w 1366"/>
              <a:gd name="T3" fmla="*/ 0 h 924"/>
              <a:gd name="T4" fmla="*/ 910 w 1366"/>
              <a:gd name="T5" fmla="*/ 190 h 924"/>
              <a:gd name="T6" fmla="*/ 0 w 1366"/>
              <a:gd name="T7" fmla="*/ 190 h 924"/>
              <a:gd name="T8" fmla="*/ 266 w 1366"/>
              <a:gd name="T9" fmla="*/ 464 h 924"/>
              <a:gd name="T10" fmla="*/ 0 w 1366"/>
              <a:gd name="T11" fmla="*/ 733 h 924"/>
              <a:gd name="T12" fmla="*/ 910 w 1366"/>
              <a:gd name="T13" fmla="*/ 733 h 924"/>
              <a:gd name="T14" fmla="*/ 910 w 1366"/>
              <a:gd name="T15" fmla="*/ 924 h 924"/>
              <a:gd name="T16" fmla="*/ 1366 w 1366"/>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924">
                <a:moveTo>
                  <a:pt x="1366" y="464"/>
                </a:moveTo>
                <a:lnTo>
                  <a:pt x="910" y="0"/>
                </a:lnTo>
                <a:lnTo>
                  <a:pt x="910" y="190"/>
                </a:lnTo>
                <a:lnTo>
                  <a:pt x="0" y="190"/>
                </a:lnTo>
                <a:lnTo>
                  <a:pt x="266" y="464"/>
                </a:lnTo>
                <a:lnTo>
                  <a:pt x="0" y="733"/>
                </a:lnTo>
                <a:lnTo>
                  <a:pt x="910" y="733"/>
                </a:lnTo>
                <a:lnTo>
                  <a:pt x="910" y="924"/>
                </a:lnTo>
                <a:lnTo>
                  <a:pt x="1366" y="464"/>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32000" tIns="0" rIns="0" bIns="0" numCol="1" anchor="ctr" anchorCtr="0" compatLnSpc="1">
            <a:prstTxWarp prst="textNoShape">
              <a:avLst/>
            </a:prstTxWarp>
          </a:bodyPr>
          <a:lstStyle/>
          <a:p>
            <a:r>
              <a:rPr lang="de-DE" b="1">
                <a:solidFill>
                  <a:srgbClr val="24246C"/>
                </a:solidFill>
              </a:rPr>
              <a:t>Implementierung</a:t>
            </a:r>
          </a:p>
        </p:txBody>
      </p:sp>
      <p:sp>
        <p:nvSpPr>
          <p:cNvPr id="43" name="Freeform 10">
            <a:extLst>
              <a:ext uri="{FF2B5EF4-FFF2-40B4-BE49-F238E27FC236}">
                <a16:creationId xmlns:a16="http://schemas.microsoft.com/office/drawing/2014/main" id="{C654AF65-B7F2-42E5-8406-E7F800A3CB05}"/>
              </a:ext>
            </a:extLst>
          </p:cNvPr>
          <p:cNvSpPr>
            <a:spLocks/>
          </p:cNvSpPr>
          <p:nvPr/>
        </p:nvSpPr>
        <p:spPr bwMode="auto">
          <a:xfrm>
            <a:off x="9647238" y="3076576"/>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71 w 1371"/>
              <a:gd name="T9" fmla="*/ 464 h 924"/>
              <a:gd name="T10" fmla="*/ 0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71" y="464"/>
                </a:lnTo>
                <a:lnTo>
                  <a:pt x="0" y="733"/>
                </a:lnTo>
                <a:lnTo>
                  <a:pt x="911" y="733"/>
                </a:lnTo>
                <a:lnTo>
                  <a:pt x="911" y="924"/>
                </a:lnTo>
                <a:lnTo>
                  <a:pt x="1371" y="464"/>
                </a:lnTo>
                <a:close/>
              </a:path>
            </a:pathLst>
          </a:custGeom>
          <a:solidFill>
            <a:srgbClr val="5B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8000" tIns="0" rIns="0" bIns="0" numCol="1" anchor="ctr" anchorCtr="0" compatLnSpc="1">
            <a:prstTxWarp prst="textNoShape">
              <a:avLst/>
            </a:prstTxWarp>
          </a:bodyPr>
          <a:lstStyle/>
          <a:p>
            <a:r>
              <a:rPr lang="de-DE" b="1">
                <a:solidFill>
                  <a:schemeClr val="bg1"/>
                </a:solidFill>
              </a:rPr>
              <a:t>Inbetriebnahme</a:t>
            </a:r>
          </a:p>
        </p:txBody>
      </p:sp>
    </p:spTree>
    <p:extLst>
      <p:ext uri="{BB962C8B-B14F-4D97-AF65-F5344CB8AC3E}">
        <p14:creationId xmlns:p14="http://schemas.microsoft.com/office/powerpoint/2010/main" val="2919614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Gerader Verbinder 44">
            <a:extLst>
              <a:ext uri="{FF2B5EF4-FFF2-40B4-BE49-F238E27FC236}">
                <a16:creationId xmlns:a16="http://schemas.microsoft.com/office/drawing/2014/main" id="{313B00E8-4993-49E5-8630-98A49F3AE590}"/>
              </a:ext>
            </a:extLst>
          </p:cNvPr>
          <p:cNvCxnSpPr>
            <a:cxnSpLocks/>
          </p:cNvCxnSpPr>
          <p:nvPr/>
        </p:nvCxnSpPr>
        <p:spPr>
          <a:xfrm>
            <a:off x="11282066" y="4297752"/>
            <a:ext cx="0" cy="123043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Gerader Verbinder 48">
            <a:extLst>
              <a:ext uri="{FF2B5EF4-FFF2-40B4-BE49-F238E27FC236}">
                <a16:creationId xmlns:a16="http://schemas.microsoft.com/office/drawing/2014/main" id="{62FEA06F-37B0-4E3B-BDBF-5A49D4F9BFBE}"/>
              </a:ext>
            </a:extLst>
          </p:cNvPr>
          <p:cNvCxnSpPr>
            <a:cxnSpLocks/>
          </p:cNvCxnSpPr>
          <p:nvPr/>
        </p:nvCxnSpPr>
        <p:spPr>
          <a:xfrm>
            <a:off x="3712603" y="4297752"/>
            <a:ext cx="0" cy="123043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6F67222C-53A0-4D63-A97A-DAD8982F1122}"/>
              </a:ext>
            </a:extLst>
          </p:cNvPr>
          <p:cNvCxnSpPr>
            <a:cxnSpLocks/>
          </p:cNvCxnSpPr>
          <p:nvPr/>
        </p:nvCxnSpPr>
        <p:spPr>
          <a:xfrm>
            <a:off x="7540764" y="4297752"/>
            <a:ext cx="0" cy="123043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360000" y="369053"/>
            <a:ext cx="11466000" cy="792000"/>
          </a:xfrm>
        </p:spPr>
        <p:txBody>
          <a:bodyPr/>
          <a:lstStyle/>
          <a:p>
            <a:r>
              <a:rPr lang="de-DE" dirty="0"/>
              <a:t>PROJEKTDOKUMENTATION</a:t>
            </a:r>
            <a:br>
              <a:rPr lang="de-DE" dirty="0"/>
            </a:br>
            <a:r>
              <a:rPr lang="de-DE" dirty="0"/>
              <a:t>Aufbauend auf PMI-Standards</a:t>
            </a:r>
          </a:p>
        </p:txBody>
      </p:sp>
      <p:sp>
        <p:nvSpPr>
          <p:cNvPr id="21" name="Ecken des Rechtecks auf der gleichen Seite abrunden 93">
            <a:extLst>
              <a:ext uri="{FF2B5EF4-FFF2-40B4-BE49-F238E27FC236}">
                <a16:creationId xmlns:a16="http://schemas.microsoft.com/office/drawing/2014/main" id="{A3E8D4A7-D10C-4753-A626-BDDB61F28844}"/>
              </a:ext>
            </a:extLst>
          </p:cNvPr>
          <p:cNvSpPr/>
          <p:nvPr/>
        </p:nvSpPr>
        <p:spPr bwMode="auto">
          <a:xfrm>
            <a:off x="359999" y="1411541"/>
            <a:ext cx="11465999" cy="420212"/>
          </a:xfrm>
          <a:prstGeom prst="round2SameRect">
            <a:avLst>
              <a:gd name="adj1" fmla="val 11685"/>
              <a:gd name="adj2" fmla="val 0"/>
            </a:avLst>
          </a:prstGeom>
          <a:solidFill>
            <a:schemeClr val="bg2"/>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defTabSz="801688" eaLnBrk="0" hangingPunct="0"/>
            <a:r>
              <a:rPr lang="de-DE" b="1" noProof="1">
                <a:solidFill>
                  <a:schemeClr val="bg1"/>
                </a:solidFill>
                <a:cs typeface="Calibri" pitchFamily="34" charset="0"/>
              </a:rPr>
              <a:t>Projektmanagement</a:t>
            </a:r>
          </a:p>
        </p:txBody>
      </p:sp>
      <p:sp>
        <p:nvSpPr>
          <p:cNvPr id="20" name="Ecken des Rechtecks auf der gleichen Seite abrunden 93">
            <a:extLst>
              <a:ext uri="{FF2B5EF4-FFF2-40B4-BE49-F238E27FC236}">
                <a16:creationId xmlns:a16="http://schemas.microsoft.com/office/drawing/2014/main" id="{D2615E74-9279-4023-96AC-CA940F762310}"/>
              </a:ext>
            </a:extLst>
          </p:cNvPr>
          <p:cNvSpPr/>
          <p:nvPr/>
        </p:nvSpPr>
        <p:spPr bwMode="auto">
          <a:xfrm>
            <a:off x="359999" y="5928201"/>
            <a:ext cx="11465999" cy="420212"/>
          </a:xfrm>
          <a:prstGeom prst="round2SameRect">
            <a:avLst>
              <a:gd name="adj1" fmla="val 11685"/>
              <a:gd name="adj2" fmla="val 0"/>
            </a:avLst>
          </a:prstGeom>
          <a:solidFill>
            <a:srgbClr val="D2DF8B"/>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defTabSz="801688" eaLnBrk="0" hangingPunct="0"/>
            <a:r>
              <a:rPr lang="de-DE" b="1" noProof="1">
                <a:cs typeface="Calibri" pitchFamily="34" charset="0"/>
              </a:rPr>
              <a:t>Change Request Management</a:t>
            </a:r>
          </a:p>
        </p:txBody>
      </p:sp>
      <p:sp>
        <p:nvSpPr>
          <p:cNvPr id="25" name="Freeform 8">
            <a:extLst>
              <a:ext uri="{FF2B5EF4-FFF2-40B4-BE49-F238E27FC236}">
                <a16:creationId xmlns:a16="http://schemas.microsoft.com/office/drawing/2014/main" id="{F02F90E2-FB12-4614-83BB-4A31697B9AEA}"/>
              </a:ext>
            </a:extLst>
          </p:cNvPr>
          <p:cNvSpPr>
            <a:spLocks/>
          </p:cNvSpPr>
          <p:nvPr/>
        </p:nvSpPr>
        <p:spPr bwMode="auto">
          <a:xfrm>
            <a:off x="5934075" y="3076576"/>
            <a:ext cx="2174875" cy="1466850"/>
          </a:xfrm>
          <a:custGeom>
            <a:avLst/>
            <a:gdLst>
              <a:gd name="T0" fmla="*/ 1370 w 1370"/>
              <a:gd name="T1" fmla="*/ 464 h 924"/>
              <a:gd name="T2" fmla="*/ 910 w 1370"/>
              <a:gd name="T3" fmla="*/ 0 h 924"/>
              <a:gd name="T4" fmla="*/ 910 w 1370"/>
              <a:gd name="T5" fmla="*/ 190 h 924"/>
              <a:gd name="T6" fmla="*/ 0 w 1370"/>
              <a:gd name="T7" fmla="*/ 190 h 924"/>
              <a:gd name="T8" fmla="*/ 271 w 1370"/>
              <a:gd name="T9" fmla="*/ 464 h 924"/>
              <a:gd name="T10" fmla="*/ 0 w 1370"/>
              <a:gd name="T11" fmla="*/ 733 h 924"/>
              <a:gd name="T12" fmla="*/ 910 w 1370"/>
              <a:gd name="T13" fmla="*/ 733 h 924"/>
              <a:gd name="T14" fmla="*/ 910 w 1370"/>
              <a:gd name="T15" fmla="*/ 924 h 924"/>
              <a:gd name="T16" fmla="*/ 1370 w 1370"/>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924">
                <a:moveTo>
                  <a:pt x="1370" y="464"/>
                </a:moveTo>
                <a:lnTo>
                  <a:pt x="910" y="0"/>
                </a:lnTo>
                <a:lnTo>
                  <a:pt x="910" y="190"/>
                </a:lnTo>
                <a:lnTo>
                  <a:pt x="0" y="190"/>
                </a:lnTo>
                <a:lnTo>
                  <a:pt x="271" y="464"/>
                </a:lnTo>
                <a:lnTo>
                  <a:pt x="0" y="733"/>
                </a:lnTo>
                <a:lnTo>
                  <a:pt x="910" y="733"/>
                </a:lnTo>
                <a:lnTo>
                  <a:pt x="910" y="924"/>
                </a:lnTo>
                <a:lnTo>
                  <a:pt x="1370" y="464"/>
                </a:lnTo>
                <a:close/>
              </a:path>
            </a:pathLst>
          </a:custGeom>
          <a:solidFill>
            <a:srgbClr val="D3E0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de-DE" b="1">
                <a:solidFill>
                  <a:srgbClr val="24246C"/>
                </a:solidFill>
              </a:rPr>
              <a:t>Entwicklung</a:t>
            </a:r>
          </a:p>
        </p:txBody>
      </p:sp>
      <p:cxnSp>
        <p:nvCxnSpPr>
          <p:cNvPr id="28" name="Gerader Verbinder 27">
            <a:extLst>
              <a:ext uri="{FF2B5EF4-FFF2-40B4-BE49-F238E27FC236}">
                <a16:creationId xmlns:a16="http://schemas.microsoft.com/office/drawing/2014/main" id="{7FCA7BA2-55CF-4A7A-BE84-8F82EB6C27BD}"/>
              </a:ext>
            </a:extLst>
          </p:cNvPr>
          <p:cNvCxnSpPr>
            <a:cxnSpLocks/>
          </p:cNvCxnSpPr>
          <p:nvPr/>
        </p:nvCxnSpPr>
        <p:spPr>
          <a:xfrm>
            <a:off x="476906" y="2249042"/>
            <a:ext cx="0" cy="123043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9547F5A6-0DE3-459F-9E69-A86A0A959867}"/>
              </a:ext>
            </a:extLst>
          </p:cNvPr>
          <p:cNvCxnSpPr>
            <a:cxnSpLocks/>
          </p:cNvCxnSpPr>
          <p:nvPr/>
        </p:nvCxnSpPr>
        <p:spPr>
          <a:xfrm>
            <a:off x="5457148" y="2249042"/>
            <a:ext cx="0" cy="123043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492D453B-567B-4968-B1B7-F46F81B1F3ED}"/>
              </a:ext>
            </a:extLst>
          </p:cNvPr>
          <p:cNvCxnSpPr>
            <a:cxnSpLocks/>
          </p:cNvCxnSpPr>
          <p:nvPr/>
        </p:nvCxnSpPr>
        <p:spPr>
          <a:xfrm>
            <a:off x="2875034" y="2249042"/>
            <a:ext cx="0" cy="123043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3A54EEB7-46E2-44EB-B281-2DE407F8CB13}"/>
              </a:ext>
            </a:extLst>
          </p:cNvPr>
          <p:cNvCxnSpPr>
            <a:cxnSpLocks/>
          </p:cNvCxnSpPr>
          <p:nvPr/>
        </p:nvCxnSpPr>
        <p:spPr>
          <a:xfrm>
            <a:off x="9364274" y="2249042"/>
            <a:ext cx="0" cy="123043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Rechteck 31">
            <a:extLst>
              <a:ext uri="{FF2B5EF4-FFF2-40B4-BE49-F238E27FC236}">
                <a16:creationId xmlns:a16="http://schemas.microsoft.com/office/drawing/2014/main" id="{DE059876-B4F3-4EC1-ABCB-93124B3205B7}"/>
              </a:ext>
            </a:extLst>
          </p:cNvPr>
          <p:cNvSpPr/>
          <p:nvPr/>
        </p:nvSpPr>
        <p:spPr>
          <a:xfrm>
            <a:off x="385466" y="2235542"/>
            <a:ext cx="2027931" cy="639509"/>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r>
              <a:rPr lang="de-DE" sz="1400" noProof="1">
                <a:solidFill>
                  <a:schemeClr val="tx1"/>
                </a:solidFill>
                <a:latin typeface="Calibri Light"/>
                <a:cs typeface="Calibri Light"/>
              </a:rPr>
              <a:t>EEU|Ergebnisbericht zur</a:t>
            </a:r>
            <a:br>
              <a:rPr lang="de-DE" sz="1400" noProof="1">
                <a:solidFill>
                  <a:schemeClr val="tx1"/>
                </a:solidFill>
                <a:latin typeface="Calibri Light"/>
                <a:cs typeface="Calibri Light"/>
              </a:rPr>
            </a:br>
            <a:r>
              <a:rPr lang="de-DE" sz="1400" noProof="1">
                <a:solidFill>
                  <a:schemeClr val="tx1"/>
                </a:solidFill>
                <a:latin typeface="Calibri Light"/>
                <a:cs typeface="Calibri Light"/>
              </a:rPr>
              <a:t>Einsatzuntersuchung</a:t>
            </a:r>
          </a:p>
        </p:txBody>
      </p:sp>
      <p:sp>
        <p:nvSpPr>
          <p:cNvPr id="33" name="Rechteck 32">
            <a:extLst>
              <a:ext uri="{FF2B5EF4-FFF2-40B4-BE49-F238E27FC236}">
                <a16:creationId xmlns:a16="http://schemas.microsoft.com/office/drawing/2014/main" id="{21A43805-336F-4B26-BF41-BF352E75E3E5}"/>
              </a:ext>
            </a:extLst>
          </p:cNvPr>
          <p:cNvSpPr/>
          <p:nvPr/>
        </p:nvSpPr>
        <p:spPr>
          <a:xfrm>
            <a:off x="2783594" y="2235542"/>
            <a:ext cx="1731600" cy="643985"/>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endParaRPr lang="de-DE" sz="1400" noProof="1">
              <a:solidFill>
                <a:schemeClr val="tx1"/>
              </a:solidFill>
              <a:latin typeface="Calibri Light"/>
              <a:cs typeface="Calibri Light"/>
            </a:endParaRPr>
          </a:p>
          <a:p>
            <a:pPr>
              <a:spcBef>
                <a:spcPct val="25000"/>
              </a:spcBef>
            </a:pPr>
            <a:r>
              <a:rPr lang="de-DE" sz="1400" noProof="1">
                <a:solidFill>
                  <a:schemeClr val="tx1"/>
                </a:solidFill>
                <a:latin typeface="Calibri Light"/>
                <a:cs typeface="Calibri Light"/>
              </a:rPr>
              <a:t>PMP|Projekt-</a:t>
            </a:r>
            <a:br>
              <a:rPr lang="de-DE" sz="1400" noProof="1">
                <a:solidFill>
                  <a:schemeClr val="tx1"/>
                </a:solidFill>
                <a:latin typeface="Calibri Light"/>
                <a:cs typeface="Calibri Light"/>
              </a:rPr>
            </a:br>
            <a:r>
              <a:rPr lang="de-DE" sz="1400" noProof="1">
                <a:solidFill>
                  <a:schemeClr val="tx1"/>
                </a:solidFill>
                <a:latin typeface="Calibri Light"/>
                <a:cs typeface="Calibri Light"/>
              </a:rPr>
              <a:t>Management Plan</a:t>
            </a:r>
          </a:p>
          <a:p>
            <a:pPr>
              <a:spcBef>
                <a:spcPct val="25000"/>
              </a:spcBef>
            </a:pPr>
            <a:endParaRPr lang="de-DE" sz="1400" noProof="1">
              <a:solidFill>
                <a:schemeClr val="tx1"/>
              </a:solidFill>
              <a:latin typeface="Calibri Light"/>
              <a:cs typeface="Calibri Light"/>
            </a:endParaRPr>
          </a:p>
        </p:txBody>
      </p:sp>
      <p:sp>
        <p:nvSpPr>
          <p:cNvPr id="35" name="Rechteck 34">
            <a:extLst>
              <a:ext uri="{FF2B5EF4-FFF2-40B4-BE49-F238E27FC236}">
                <a16:creationId xmlns:a16="http://schemas.microsoft.com/office/drawing/2014/main" id="{4D289768-375D-4561-9714-0AEF323B2653}"/>
              </a:ext>
            </a:extLst>
          </p:cNvPr>
          <p:cNvSpPr/>
          <p:nvPr/>
        </p:nvSpPr>
        <p:spPr>
          <a:xfrm>
            <a:off x="9272834" y="2235542"/>
            <a:ext cx="2009269" cy="643985"/>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r>
              <a:rPr lang="de-DE" sz="1400" noProof="1">
                <a:solidFill>
                  <a:schemeClr val="tx1"/>
                </a:solidFill>
                <a:latin typeface="Calibri Light"/>
                <a:cs typeface="Calibri Light"/>
              </a:rPr>
              <a:t>EBE | Echtstart </a:t>
            </a:r>
            <a:br>
              <a:rPr lang="de-DE" sz="1400" noProof="1">
                <a:solidFill>
                  <a:schemeClr val="tx1"/>
                </a:solidFill>
                <a:latin typeface="Calibri Light"/>
                <a:cs typeface="Calibri Light"/>
              </a:rPr>
            </a:br>
            <a:r>
              <a:rPr lang="de-DE" sz="1400" noProof="1">
                <a:solidFill>
                  <a:schemeClr val="tx1"/>
                </a:solidFill>
                <a:latin typeface="Calibri Light"/>
                <a:cs typeface="Calibri Light"/>
              </a:rPr>
              <a:t>Bereitschaftserklärung</a:t>
            </a:r>
          </a:p>
        </p:txBody>
      </p:sp>
      <p:sp>
        <p:nvSpPr>
          <p:cNvPr id="37" name="Rechteck 36">
            <a:extLst>
              <a:ext uri="{FF2B5EF4-FFF2-40B4-BE49-F238E27FC236}">
                <a16:creationId xmlns:a16="http://schemas.microsoft.com/office/drawing/2014/main" id="{AC9D7D8B-94DF-43B8-883E-D9C87E6E1B8C}"/>
              </a:ext>
            </a:extLst>
          </p:cNvPr>
          <p:cNvSpPr/>
          <p:nvPr/>
        </p:nvSpPr>
        <p:spPr>
          <a:xfrm>
            <a:off x="5863764" y="4875229"/>
            <a:ext cx="1753200" cy="652953"/>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r>
              <a:rPr lang="de-DE" sz="1400" noProof="1">
                <a:solidFill>
                  <a:schemeClr val="tx1"/>
                </a:solidFill>
                <a:latin typeface="Calibri Light"/>
                <a:cs typeface="Calibri Light"/>
              </a:rPr>
              <a:t>AAT | Anwender Akzeptanztest</a:t>
            </a:r>
          </a:p>
        </p:txBody>
      </p:sp>
      <p:sp>
        <p:nvSpPr>
          <p:cNvPr id="39" name="Rechteck 38">
            <a:extLst>
              <a:ext uri="{FF2B5EF4-FFF2-40B4-BE49-F238E27FC236}">
                <a16:creationId xmlns:a16="http://schemas.microsoft.com/office/drawing/2014/main" id="{1585C021-7EF1-4977-9198-0A666157690F}"/>
              </a:ext>
            </a:extLst>
          </p:cNvPr>
          <p:cNvSpPr/>
          <p:nvPr/>
        </p:nvSpPr>
        <p:spPr>
          <a:xfrm>
            <a:off x="1785936" y="4873295"/>
            <a:ext cx="2002867" cy="654887"/>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r>
              <a:rPr lang="de-DE" sz="1400" noProof="1">
                <a:solidFill>
                  <a:schemeClr val="tx1"/>
                </a:solidFill>
                <a:latin typeface="Calibri Light"/>
                <a:cs typeface="Calibri Light"/>
              </a:rPr>
              <a:t>FRD | Functional</a:t>
            </a:r>
            <a:br>
              <a:rPr lang="de-DE" sz="1400" noProof="1">
                <a:solidFill>
                  <a:schemeClr val="tx1"/>
                </a:solidFill>
                <a:latin typeface="Calibri Light"/>
                <a:cs typeface="Calibri Light"/>
              </a:rPr>
            </a:br>
            <a:r>
              <a:rPr lang="de-DE" sz="1400" noProof="1">
                <a:solidFill>
                  <a:schemeClr val="tx1"/>
                </a:solidFill>
                <a:latin typeface="Calibri Light"/>
                <a:cs typeface="Calibri Light"/>
              </a:rPr>
              <a:t>Requirements Document</a:t>
            </a:r>
          </a:p>
        </p:txBody>
      </p:sp>
      <p:sp>
        <p:nvSpPr>
          <p:cNvPr id="41" name="Rechteck 40">
            <a:extLst>
              <a:ext uri="{FF2B5EF4-FFF2-40B4-BE49-F238E27FC236}">
                <a16:creationId xmlns:a16="http://schemas.microsoft.com/office/drawing/2014/main" id="{0F5D3897-CF8F-4C15-8C9A-E8E9595DA1F4}"/>
              </a:ext>
            </a:extLst>
          </p:cNvPr>
          <p:cNvSpPr/>
          <p:nvPr/>
        </p:nvSpPr>
        <p:spPr>
          <a:xfrm>
            <a:off x="9360086" y="4873295"/>
            <a:ext cx="1998180" cy="654887"/>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r>
              <a:rPr lang="de-DE" sz="1400" noProof="1">
                <a:solidFill>
                  <a:schemeClr val="tx1"/>
                </a:solidFill>
                <a:latin typeface="Calibri Light"/>
                <a:cs typeface="Calibri Light"/>
              </a:rPr>
              <a:t>PÜ | Projektübergabe Bestandsbetreuung</a:t>
            </a:r>
          </a:p>
        </p:txBody>
      </p:sp>
      <p:sp>
        <p:nvSpPr>
          <p:cNvPr id="43" name="Rechteck 42">
            <a:extLst>
              <a:ext uri="{FF2B5EF4-FFF2-40B4-BE49-F238E27FC236}">
                <a16:creationId xmlns:a16="http://schemas.microsoft.com/office/drawing/2014/main" id="{6A5079EB-7F08-485D-9402-3F4743A0179C}"/>
              </a:ext>
            </a:extLst>
          </p:cNvPr>
          <p:cNvSpPr/>
          <p:nvPr/>
        </p:nvSpPr>
        <p:spPr>
          <a:xfrm>
            <a:off x="5365708" y="2235542"/>
            <a:ext cx="1881562" cy="643985"/>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Bef>
                <a:spcPct val="25000"/>
              </a:spcBef>
            </a:pPr>
            <a:endParaRPr lang="de-DE" sz="1400" noProof="1">
              <a:solidFill>
                <a:schemeClr val="tx1"/>
              </a:solidFill>
              <a:latin typeface="Calibri Light"/>
              <a:cs typeface="Calibri Light"/>
            </a:endParaRPr>
          </a:p>
          <a:p>
            <a:pPr>
              <a:spcBef>
                <a:spcPct val="25000"/>
              </a:spcBef>
            </a:pPr>
            <a:r>
              <a:rPr lang="de-DE" sz="1400" noProof="1">
                <a:solidFill>
                  <a:schemeClr val="tx1"/>
                </a:solidFill>
                <a:latin typeface="Calibri Light"/>
                <a:cs typeface="Calibri Light"/>
              </a:rPr>
              <a:t>EDD|Enterprise Design</a:t>
            </a:r>
            <a:br>
              <a:rPr lang="de-DE" sz="1400" noProof="1">
                <a:solidFill>
                  <a:schemeClr val="tx1"/>
                </a:solidFill>
                <a:latin typeface="Calibri Light"/>
                <a:cs typeface="Calibri Light"/>
              </a:rPr>
            </a:br>
            <a:r>
              <a:rPr lang="de-DE" sz="1400" noProof="1">
                <a:solidFill>
                  <a:schemeClr val="tx1"/>
                </a:solidFill>
                <a:latin typeface="Calibri Light"/>
                <a:cs typeface="Calibri Light"/>
              </a:rPr>
              <a:t>Document</a:t>
            </a:r>
          </a:p>
          <a:p>
            <a:pPr>
              <a:spcBef>
                <a:spcPct val="25000"/>
              </a:spcBef>
            </a:pPr>
            <a:endParaRPr lang="de-DE" sz="1400" noProof="1">
              <a:solidFill>
                <a:schemeClr val="tx1"/>
              </a:solidFill>
              <a:latin typeface="Calibri Light"/>
              <a:cs typeface="Calibri Light"/>
            </a:endParaRPr>
          </a:p>
        </p:txBody>
      </p:sp>
      <p:cxnSp>
        <p:nvCxnSpPr>
          <p:cNvPr id="51" name="Gerader Verbinder 50">
            <a:extLst>
              <a:ext uri="{FF2B5EF4-FFF2-40B4-BE49-F238E27FC236}">
                <a16:creationId xmlns:a16="http://schemas.microsoft.com/office/drawing/2014/main" id="{444E5B9A-3BCC-4E56-88EF-70E931141590}"/>
              </a:ext>
            </a:extLst>
          </p:cNvPr>
          <p:cNvCxnSpPr>
            <a:cxnSpLocks/>
          </p:cNvCxnSpPr>
          <p:nvPr/>
        </p:nvCxnSpPr>
        <p:spPr>
          <a:xfrm flipV="1">
            <a:off x="6317375" y="3017157"/>
            <a:ext cx="1753723" cy="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AC5C3BFE-833A-4272-AA6E-6F6324A5710A}"/>
              </a:ext>
            </a:extLst>
          </p:cNvPr>
          <p:cNvCxnSpPr>
            <a:cxnSpLocks/>
          </p:cNvCxnSpPr>
          <p:nvPr/>
        </p:nvCxnSpPr>
        <p:spPr>
          <a:xfrm flipV="1">
            <a:off x="6317375" y="4595811"/>
            <a:ext cx="1753723" cy="25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3" name="Pfeil: nach oben 52">
            <a:extLst>
              <a:ext uri="{FF2B5EF4-FFF2-40B4-BE49-F238E27FC236}">
                <a16:creationId xmlns:a16="http://schemas.microsoft.com/office/drawing/2014/main" id="{DF9D7115-B5EE-4720-9384-6B93C0ED4442}"/>
              </a:ext>
            </a:extLst>
          </p:cNvPr>
          <p:cNvSpPr/>
          <p:nvPr/>
        </p:nvSpPr>
        <p:spPr>
          <a:xfrm>
            <a:off x="6294556" y="4259417"/>
            <a:ext cx="127921" cy="322111"/>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Pfeil: nach oben 55">
            <a:extLst>
              <a:ext uri="{FF2B5EF4-FFF2-40B4-BE49-F238E27FC236}">
                <a16:creationId xmlns:a16="http://schemas.microsoft.com/office/drawing/2014/main" id="{3AC2E82E-4F2B-497A-A1D3-B74DAB7E46DE}"/>
              </a:ext>
            </a:extLst>
          </p:cNvPr>
          <p:cNvSpPr/>
          <p:nvPr/>
        </p:nvSpPr>
        <p:spPr>
          <a:xfrm rot="10800000">
            <a:off x="7978708" y="4259417"/>
            <a:ext cx="127921" cy="330179"/>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Pfeil: nach oben 56">
            <a:extLst>
              <a:ext uri="{FF2B5EF4-FFF2-40B4-BE49-F238E27FC236}">
                <a16:creationId xmlns:a16="http://schemas.microsoft.com/office/drawing/2014/main" id="{EBFFCF69-2BCA-4296-8156-CA2E9DCABB27}"/>
              </a:ext>
            </a:extLst>
          </p:cNvPr>
          <p:cNvSpPr/>
          <p:nvPr/>
        </p:nvSpPr>
        <p:spPr>
          <a:xfrm>
            <a:off x="6294556" y="3027366"/>
            <a:ext cx="127921" cy="322111"/>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Pfeil: nach oben 57">
            <a:extLst>
              <a:ext uri="{FF2B5EF4-FFF2-40B4-BE49-F238E27FC236}">
                <a16:creationId xmlns:a16="http://schemas.microsoft.com/office/drawing/2014/main" id="{6175D32F-A07C-4B25-A0BD-AF7CF20702A5}"/>
              </a:ext>
            </a:extLst>
          </p:cNvPr>
          <p:cNvSpPr/>
          <p:nvPr/>
        </p:nvSpPr>
        <p:spPr>
          <a:xfrm rot="10800000">
            <a:off x="7978708" y="3027366"/>
            <a:ext cx="127921" cy="330179"/>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Freeform 5">
            <a:extLst>
              <a:ext uri="{FF2B5EF4-FFF2-40B4-BE49-F238E27FC236}">
                <a16:creationId xmlns:a16="http://schemas.microsoft.com/office/drawing/2014/main" id="{D5CD0347-C774-42A9-8B30-0722722E4046}"/>
              </a:ext>
            </a:extLst>
          </p:cNvPr>
          <p:cNvSpPr>
            <a:spLocks/>
          </p:cNvSpPr>
          <p:nvPr/>
        </p:nvSpPr>
        <p:spPr bwMode="auto">
          <a:xfrm>
            <a:off x="366713" y="3076576"/>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71 w 1371"/>
              <a:gd name="T9" fmla="*/ 464 h 924"/>
              <a:gd name="T10" fmla="*/ 0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71" y="464"/>
                </a:lnTo>
                <a:lnTo>
                  <a:pt x="0" y="733"/>
                </a:lnTo>
                <a:lnTo>
                  <a:pt x="911" y="733"/>
                </a:lnTo>
                <a:lnTo>
                  <a:pt x="911" y="924"/>
                </a:lnTo>
                <a:lnTo>
                  <a:pt x="1371" y="464"/>
                </a:lnTo>
                <a:close/>
              </a:path>
            </a:pathLst>
          </a:custGeom>
          <a:solidFill>
            <a:srgbClr val="24246C"/>
          </a:solidFill>
          <a:ln>
            <a:noFill/>
          </a:ln>
          <a:extLst/>
        </p:spPr>
        <p:txBody>
          <a:bodyPr vert="horz" wrap="square" lIns="91440" tIns="45720" rIns="91440" bIns="45720" numCol="1" anchor="ctr" anchorCtr="0" compatLnSpc="1">
            <a:prstTxWarp prst="textNoShape">
              <a:avLst/>
            </a:prstTxWarp>
          </a:bodyPr>
          <a:lstStyle/>
          <a:p>
            <a:pPr algn="ctr"/>
            <a:r>
              <a:rPr lang="de-DE" b="1" dirty="0">
                <a:solidFill>
                  <a:schemeClr val="bg1"/>
                </a:solidFill>
              </a:rPr>
              <a:t>Diagnose</a:t>
            </a:r>
          </a:p>
        </p:txBody>
      </p:sp>
      <p:sp>
        <p:nvSpPr>
          <p:cNvPr id="23" name="Freeform 6">
            <a:extLst>
              <a:ext uri="{FF2B5EF4-FFF2-40B4-BE49-F238E27FC236}">
                <a16:creationId xmlns:a16="http://schemas.microsoft.com/office/drawing/2014/main" id="{D5D6BA2A-266E-42DA-AB47-42D668EB45A7}"/>
              </a:ext>
            </a:extLst>
          </p:cNvPr>
          <p:cNvSpPr>
            <a:spLocks/>
          </p:cNvSpPr>
          <p:nvPr/>
        </p:nvSpPr>
        <p:spPr bwMode="auto">
          <a:xfrm>
            <a:off x="2219325" y="3076576"/>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71 w 1371"/>
              <a:gd name="T9" fmla="*/ 464 h 924"/>
              <a:gd name="T10" fmla="*/ 5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71" y="464"/>
                </a:lnTo>
                <a:lnTo>
                  <a:pt x="5" y="733"/>
                </a:lnTo>
                <a:lnTo>
                  <a:pt x="911" y="733"/>
                </a:lnTo>
                <a:lnTo>
                  <a:pt x="911" y="924"/>
                </a:lnTo>
                <a:lnTo>
                  <a:pt x="1371" y="464"/>
                </a:lnTo>
                <a:close/>
              </a:path>
            </a:pathLst>
          </a:custGeom>
          <a:solidFill>
            <a:srgbClr val="F7A6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de-DE" b="1">
                <a:solidFill>
                  <a:srgbClr val="24246C"/>
                </a:solidFill>
              </a:rPr>
              <a:t>Analyse</a:t>
            </a:r>
          </a:p>
        </p:txBody>
      </p:sp>
      <p:sp>
        <p:nvSpPr>
          <p:cNvPr id="24" name="Freeform 7">
            <a:extLst>
              <a:ext uri="{FF2B5EF4-FFF2-40B4-BE49-F238E27FC236}">
                <a16:creationId xmlns:a16="http://schemas.microsoft.com/office/drawing/2014/main" id="{54A32F0E-32E2-4316-806E-2265286A2C7B}"/>
              </a:ext>
            </a:extLst>
          </p:cNvPr>
          <p:cNvSpPr>
            <a:spLocks/>
          </p:cNvSpPr>
          <p:nvPr/>
        </p:nvSpPr>
        <p:spPr bwMode="auto">
          <a:xfrm>
            <a:off x="4079875" y="3076576"/>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67 w 1371"/>
              <a:gd name="T9" fmla="*/ 464 h 924"/>
              <a:gd name="T10" fmla="*/ 0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67" y="464"/>
                </a:lnTo>
                <a:lnTo>
                  <a:pt x="0" y="733"/>
                </a:lnTo>
                <a:lnTo>
                  <a:pt x="911" y="733"/>
                </a:lnTo>
                <a:lnTo>
                  <a:pt x="911" y="924"/>
                </a:lnTo>
                <a:lnTo>
                  <a:pt x="1371" y="464"/>
                </a:lnTo>
                <a:close/>
              </a:path>
            </a:pathLst>
          </a:custGeom>
          <a:solidFill>
            <a:srgbClr val="C5DD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de-DE" b="1">
                <a:solidFill>
                  <a:srgbClr val="24246C"/>
                </a:solidFill>
              </a:rPr>
              <a:t>Konzeption</a:t>
            </a:r>
          </a:p>
        </p:txBody>
      </p:sp>
      <p:sp>
        <p:nvSpPr>
          <p:cNvPr id="26" name="Freeform 9">
            <a:extLst>
              <a:ext uri="{FF2B5EF4-FFF2-40B4-BE49-F238E27FC236}">
                <a16:creationId xmlns:a16="http://schemas.microsoft.com/office/drawing/2014/main" id="{A20AE179-A50E-47C8-BD6B-215FCB870DCC}"/>
              </a:ext>
            </a:extLst>
          </p:cNvPr>
          <p:cNvSpPr>
            <a:spLocks/>
          </p:cNvSpPr>
          <p:nvPr/>
        </p:nvSpPr>
        <p:spPr bwMode="auto">
          <a:xfrm>
            <a:off x="7794625" y="3076576"/>
            <a:ext cx="2168525" cy="1466850"/>
          </a:xfrm>
          <a:custGeom>
            <a:avLst/>
            <a:gdLst>
              <a:gd name="T0" fmla="*/ 1366 w 1366"/>
              <a:gd name="T1" fmla="*/ 464 h 924"/>
              <a:gd name="T2" fmla="*/ 910 w 1366"/>
              <a:gd name="T3" fmla="*/ 0 h 924"/>
              <a:gd name="T4" fmla="*/ 910 w 1366"/>
              <a:gd name="T5" fmla="*/ 190 h 924"/>
              <a:gd name="T6" fmla="*/ 0 w 1366"/>
              <a:gd name="T7" fmla="*/ 190 h 924"/>
              <a:gd name="T8" fmla="*/ 266 w 1366"/>
              <a:gd name="T9" fmla="*/ 464 h 924"/>
              <a:gd name="T10" fmla="*/ 0 w 1366"/>
              <a:gd name="T11" fmla="*/ 733 h 924"/>
              <a:gd name="T12" fmla="*/ 910 w 1366"/>
              <a:gd name="T13" fmla="*/ 733 h 924"/>
              <a:gd name="T14" fmla="*/ 910 w 1366"/>
              <a:gd name="T15" fmla="*/ 924 h 924"/>
              <a:gd name="T16" fmla="*/ 1366 w 1366"/>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6" h="924">
                <a:moveTo>
                  <a:pt x="1366" y="464"/>
                </a:moveTo>
                <a:lnTo>
                  <a:pt x="910" y="0"/>
                </a:lnTo>
                <a:lnTo>
                  <a:pt x="910" y="190"/>
                </a:lnTo>
                <a:lnTo>
                  <a:pt x="0" y="190"/>
                </a:lnTo>
                <a:lnTo>
                  <a:pt x="266" y="464"/>
                </a:lnTo>
                <a:lnTo>
                  <a:pt x="0" y="733"/>
                </a:lnTo>
                <a:lnTo>
                  <a:pt x="910" y="733"/>
                </a:lnTo>
                <a:lnTo>
                  <a:pt x="910" y="924"/>
                </a:lnTo>
                <a:lnTo>
                  <a:pt x="1366" y="464"/>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32000" tIns="0" rIns="0" bIns="0" numCol="1" anchor="ctr" anchorCtr="0" compatLnSpc="1">
            <a:prstTxWarp prst="textNoShape">
              <a:avLst/>
            </a:prstTxWarp>
          </a:bodyPr>
          <a:lstStyle/>
          <a:p>
            <a:r>
              <a:rPr lang="de-DE" b="1">
                <a:solidFill>
                  <a:srgbClr val="24246C"/>
                </a:solidFill>
              </a:rPr>
              <a:t>Implementierung</a:t>
            </a:r>
          </a:p>
        </p:txBody>
      </p:sp>
      <p:sp>
        <p:nvSpPr>
          <p:cNvPr id="27" name="Freeform 10">
            <a:extLst>
              <a:ext uri="{FF2B5EF4-FFF2-40B4-BE49-F238E27FC236}">
                <a16:creationId xmlns:a16="http://schemas.microsoft.com/office/drawing/2014/main" id="{35381C36-00CD-42D5-9BCA-F72FFA4A52EB}"/>
              </a:ext>
            </a:extLst>
          </p:cNvPr>
          <p:cNvSpPr>
            <a:spLocks/>
          </p:cNvSpPr>
          <p:nvPr/>
        </p:nvSpPr>
        <p:spPr bwMode="auto">
          <a:xfrm>
            <a:off x="9647238" y="3076576"/>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71 w 1371"/>
              <a:gd name="T9" fmla="*/ 464 h 924"/>
              <a:gd name="T10" fmla="*/ 0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71" y="464"/>
                </a:lnTo>
                <a:lnTo>
                  <a:pt x="0" y="733"/>
                </a:lnTo>
                <a:lnTo>
                  <a:pt x="911" y="733"/>
                </a:lnTo>
                <a:lnTo>
                  <a:pt x="911" y="924"/>
                </a:lnTo>
                <a:lnTo>
                  <a:pt x="1371" y="464"/>
                </a:lnTo>
                <a:close/>
              </a:path>
            </a:pathLst>
          </a:custGeom>
          <a:solidFill>
            <a:srgbClr val="5B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68000" tIns="0" rIns="0" bIns="0" numCol="1" anchor="ctr" anchorCtr="0" compatLnSpc="1">
            <a:prstTxWarp prst="textNoShape">
              <a:avLst/>
            </a:prstTxWarp>
          </a:bodyPr>
          <a:lstStyle/>
          <a:p>
            <a:r>
              <a:rPr lang="de-DE" b="1">
                <a:solidFill>
                  <a:schemeClr val="bg1"/>
                </a:solidFill>
              </a:rPr>
              <a:t>Inbetriebnahme</a:t>
            </a:r>
          </a:p>
        </p:txBody>
      </p:sp>
    </p:spTree>
    <p:extLst>
      <p:ext uri="{BB962C8B-B14F-4D97-AF65-F5344CB8AC3E}">
        <p14:creationId xmlns:p14="http://schemas.microsoft.com/office/powerpoint/2010/main" val="1636168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000" y="369053"/>
            <a:ext cx="11466000" cy="792000"/>
          </a:xfrm>
        </p:spPr>
        <p:txBody>
          <a:bodyPr/>
          <a:lstStyle/>
          <a:p>
            <a:r>
              <a:rPr lang="de-DE" dirty="0"/>
              <a:t>NUTZEN</a:t>
            </a:r>
            <a:br>
              <a:rPr lang="de-DE" dirty="0"/>
            </a:br>
            <a:r>
              <a:rPr lang="de-DE" dirty="0" err="1"/>
              <a:t>cc|SureStep</a:t>
            </a:r>
            <a:r>
              <a:rPr lang="de-DE" dirty="0"/>
              <a:t> plus</a:t>
            </a:r>
          </a:p>
        </p:txBody>
      </p:sp>
      <p:grpSp>
        <p:nvGrpSpPr>
          <p:cNvPr id="25" name="Gruppieren 24">
            <a:extLst>
              <a:ext uri="{FF2B5EF4-FFF2-40B4-BE49-F238E27FC236}">
                <a16:creationId xmlns:a16="http://schemas.microsoft.com/office/drawing/2014/main" id="{EA038A96-AB47-45B3-9B47-75003816DEA4}"/>
              </a:ext>
            </a:extLst>
          </p:cNvPr>
          <p:cNvGrpSpPr/>
          <p:nvPr/>
        </p:nvGrpSpPr>
        <p:grpSpPr>
          <a:xfrm>
            <a:off x="358775" y="5186363"/>
            <a:ext cx="6559270" cy="534076"/>
            <a:chOff x="5632730" y="889000"/>
            <a:chExt cx="6559270" cy="534076"/>
          </a:xfrm>
        </p:grpSpPr>
        <p:sp>
          <p:nvSpPr>
            <p:cNvPr id="27" name="Rechteck: abgerundete Ecken 26">
              <a:extLst>
                <a:ext uri="{FF2B5EF4-FFF2-40B4-BE49-F238E27FC236}">
                  <a16:creationId xmlns:a16="http://schemas.microsoft.com/office/drawing/2014/main" id="{67664AAA-F1BB-40EF-8A18-74B83227BBFB}"/>
                </a:ext>
              </a:extLst>
            </p:cNvPr>
            <p:cNvSpPr/>
            <p:nvPr/>
          </p:nvSpPr>
          <p:spPr>
            <a:xfrm>
              <a:off x="5893408" y="889000"/>
              <a:ext cx="6298592" cy="534076"/>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a:spcBef>
                  <a:spcPct val="25000"/>
                </a:spcBef>
              </a:pPr>
              <a:r>
                <a:rPr lang="de-DE" sz="1600" noProof="1">
                  <a:latin typeface="Calibri Light"/>
                  <a:cs typeface="Calibri Light"/>
                </a:rPr>
                <a:t>Kontrolle durch kontinuierliches Überprüfen des Projektfortschritts</a:t>
              </a:r>
            </a:p>
          </p:txBody>
        </p:sp>
        <p:sp>
          <p:nvSpPr>
            <p:cNvPr id="29" name="Ecken des Rechtecks auf der gleichen Seite abrunden 26">
              <a:extLst>
                <a:ext uri="{FF2B5EF4-FFF2-40B4-BE49-F238E27FC236}">
                  <a16:creationId xmlns:a16="http://schemas.microsoft.com/office/drawing/2014/main" id="{49C60E8E-DBFF-4157-82B8-2431C86B8D21}"/>
                </a:ext>
              </a:extLst>
            </p:cNvPr>
            <p:cNvSpPr/>
            <p:nvPr/>
          </p:nvSpPr>
          <p:spPr bwMode="auto">
            <a:xfrm rot="16200000">
              <a:off x="5575798" y="945932"/>
              <a:ext cx="534076"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vert" wrap="none" lIns="0" tIns="0" rIns="0" bIns="0" numCol="1" rtlCol="0" anchor="ctr" anchorCtr="0" compatLnSpc="1">
              <a:prstTxWarp prst="textNoShape">
                <a:avLst/>
              </a:prstTxWarp>
            </a:bodyPr>
            <a:lstStyle/>
            <a:p>
              <a:pPr lvl="0" algn="ctr">
                <a:defRPr/>
              </a:pPr>
              <a:r>
                <a:rPr lang="de-DE" sz="2800" b="1" dirty="0">
                  <a:solidFill>
                    <a:schemeClr val="bg1"/>
                  </a:solidFill>
                  <a:latin typeface="Calibri" panose="020F0502020204030204" pitchFamily="34" charset="0"/>
                  <a:cs typeface="Calibri" panose="020F0502020204030204" pitchFamily="34" charset="0"/>
                </a:rPr>
                <a:t>6</a:t>
              </a:r>
            </a:p>
          </p:txBody>
        </p:sp>
      </p:grpSp>
      <p:grpSp>
        <p:nvGrpSpPr>
          <p:cNvPr id="31" name="Gruppieren 30">
            <a:extLst>
              <a:ext uri="{FF2B5EF4-FFF2-40B4-BE49-F238E27FC236}">
                <a16:creationId xmlns:a16="http://schemas.microsoft.com/office/drawing/2014/main" id="{219746AE-0B7C-48B9-8EC6-DC295C711E78}"/>
              </a:ext>
            </a:extLst>
          </p:cNvPr>
          <p:cNvGrpSpPr/>
          <p:nvPr/>
        </p:nvGrpSpPr>
        <p:grpSpPr>
          <a:xfrm>
            <a:off x="358775" y="4584700"/>
            <a:ext cx="6559270" cy="534076"/>
            <a:chOff x="5632730" y="889000"/>
            <a:chExt cx="6559270" cy="534076"/>
          </a:xfrm>
        </p:grpSpPr>
        <p:sp>
          <p:nvSpPr>
            <p:cNvPr id="33" name="Rechteck: abgerundete Ecken 32">
              <a:extLst>
                <a:ext uri="{FF2B5EF4-FFF2-40B4-BE49-F238E27FC236}">
                  <a16:creationId xmlns:a16="http://schemas.microsoft.com/office/drawing/2014/main" id="{FF33951D-1042-4046-8097-9F9DAF501BD1}"/>
                </a:ext>
              </a:extLst>
            </p:cNvPr>
            <p:cNvSpPr/>
            <p:nvPr/>
          </p:nvSpPr>
          <p:spPr>
            <a:xfrm>
              <a:off x="5893408" y="889000"/>
              <a:ext cx="6298592" cy="534076"/>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a:spcBef>
                  <a:spcPct val="25000"/>
                </a:spcBef>
              </a:pPr>
              <a:r>
                <a:rPr lang="de-DE" sz="1600" noProof="1">
                  <a:latin typeface="Calibri Light"/>
                  <a:cs typeface="Calibri Light"/>
                </a:rPr>
                <a:t>Kalkulierbare Projektimplementierungskosten</a:t>
              </a:r>
            </a:p>
          </p:txBody>
        </p:sp>
        <p:sp>
          <p:nvSpPr>
            <p:cNvPr id="34" name="Ecken des Rechtecks auf der gleichen Seite abrunden 26">
              <a:extLst>
                <a:ext uri="{FF2B5EF4-FFF2-40B4-BE49-F238E27FC236}">
                  <a16:creationId xmlns:a16="http://schemas.microsoft.com/office/drawing/2014/main" id="{85F24535-7171-48D6-9C26-9B4D6E2FBB72}"/>
                </a:ext>
              </a:extLst>
            </p:cNvPr>
            <p:cNvSpPr/>
            <p:nvPr/>
          </p:nvSpPr>
          <p:spPr bwMode="auto">
            <a:xfrm rot="16200000">
              <a:off x="5575798" y="945932"/>
              <a:ext cx="534076"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vert" wrap="none" lIns="0" tIns="0" rIns="0" bIns="0" numCol="1" rtlCol="0" anchor="ctr" anchorCtr="0" compatLnSpc="1">
              <a:prstTxWarp prst="textNoShape">
                <a:avLst/>
              </a:prstTxWarp>
            </a:bodyPr>
            <a:lstStyle/>
            <a:p>
              <a:pPr lvl="0" algn="ctr">
                <a:defRPr/>
              </a:pPr>
              <a:r>
                <a:rPr lang="de-DE" sz="2800" b="1" dirty="0">
                  <a:solidFill>
                    <a:schemeClr val="bg1"/>
                  </a:solidFill>
                  <a:latin typeface="Calibri" panose="020F0502020204030204" pitchFamily="34" charset="0"/>
                  <a:cs typeface="Calibri" panose="020F0502020204030204" pitchFamily="34" charset="0"/>
                </a:rPr>
                <a:t>5</a:t>
              </a:r>
            </a:p>
          </p:txBody>
        </p:sp>
      </p:grpSp>
      <p:grpSp>
        <p:nvGrpSpPr>
          <p:cNvPr id="35" name="Gruppieren 34">
            <a:extLst>
              <a:ext uri="{FF2B5EF4-FFF2-40B4-BE49-F238E27FC236}">
                <a16:creationId xmlns:a16="http://schemas.microsoft.com/office/drawing/2014/main" id="{32D97009-3EC2-4FEF-B29C-2CC34DA8E4A0}"/>
              </a:ext>
            </a:extLst>
          </p:cNvPr>
          <p:cNvGrpSpPr/>
          <p:nvPr/>
        </p:nvGrpSpPr>
        <p:grpSpPr>
          <a:xfrm>
            <a:off x="358775" y="3972888"/>
            <a:ext cx="6559270" cy="534076"/>
            <a:chOff x="5632730" y="889000"/>
            <a:chExt cx="6559270" cy="534076"/>
          </a:xfrm>
        </p:grpSpPr>
        <p:sp>
          <p:nvSpPr>
            <p:cNvPr id="36" name="Rechteck: abgerundete Ecken 35">
              <a:extLst>
                <a:ext uri="{FF2B5EF4-FFF2-40B4-BE49-F238E27FC236}">
                  <a16:creationId xmlns:a16="http://schemas.microsoft.com/office/drawing/2014/main" id="{CA83A80C-AE09-43D1-82C4-828E69D02AE2}"/>
                </a:ext>
              </a:extLst>
            </p:cNvPr>
            <p:cNvSpPr/>
            <p:nvPr/>
          </p:nvSpPr>
          <p:spPr>
            <a:xfrm>
              <a:off x="5893408" y="889000"/>
              <a:ext cx="6298592" cy="534076"/>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a:spcBef>
                  <a:spcPct val="25000"/>
                </a:spcBef>
              </a:pPr>
              <a:r>
                <a:rPr lang="de-DE" sz="1600" noProof="1">
                  <a:latin typeface="Calibri Light"/>
                  <a:cs typeface="Calibri Light"/>
                </a:rPr>
                <a:t>Optimierung der Projektrealisierungszeiten</a:t>
              </a:r>
            </a:p>
          </p:txBody>
        </p:sp>
        <p:sp>
          <p:nvSpPr>
            <p:cNvPr id="37" name="Ecken des Rechtecks auf der gleichen Seite abrunden 26">
              <a:extLst>
                <a:ext uri="{FF2B5EF4-FFF2-40B4-BE49-F238E27FC236}">
                  <a16:creationId xmlns:a16="http://schemas.microsoft.com/office/drawing/2014/main" id="{9F917B2E-FA1F-48B7-B40B-F4901E24E393}"/>
                </a:ext>
              </a:extLst>
            </p:cNvPr>
            <p:cNvSpPr/>
            <p:nvPr/>
          </p:nvSpPr>
          <p:spPr bwMode="auto">
            <a:xfrm rot="16200000">
              <a:off x="5575798" y="945932"/>
              <a:ext cx="534076"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vert" wrap="none" lIns="0" tIns="0" rIns="0" bIns="0" numCol="1" rtlCol="0" anchor="ctr" anchorCtr="0" compatLnSpc="1">
              <a:prstTxWarp prst="textNoShape">
                <a:avLst/>
              </a:prstTxWarp>
            </a:bodyPr>
            <a:lstStyle/>
            <a:p>
              <a:pPr lvl="0" algn="ctr">
                <a:defRPr/>
              </a:pPr>
              <a:r>
                <a:rPr lang="de-DE" sz="2800" b="1" dirty="0">
                  <a:solidFill>
                    <a:schemeClr val="bg1"/>
                  </a:solidFill>
                  <a:latin typeface="Calibri" panose="020F0502020204030204" pitchFamily="34" charset="0"/>
                  <a:cs typeface="Calibri" panose="020F0502020204030204" pitchFamily="34" charset="0"/>
                </a:rPr>
                <a:t>4</a:t>
              </a:r>
            </a:p>
          </p:txBody>
        </p:sp>
      </p:grpSp>
      <p:grpSp>
        <p:nvGrpSpPr>
          <p:cNvPr id="38" name="Gruppieren 37">
            <a:extLst>
              <a:ext uri="{FF2B5EF4-FFF2-40B4-BE49-F238E27FC236}">
                <a16:creationId xmlns:a16="http://schemas.microsoft.com/office/drawing/2014/main" id="{868723A8-1BDE-473C-96C8-D5E232A91F74}"/>
              </a:ext>
            </a:extLst>
          </p:cNvPr>
          <p:cNvGrpSpPr/>
          <p:nvPr/>
        </p:nvGrpSpPr>
        <p:grpSpPr>
          <a:xfrm>
            <a:off x="358775" y="3354439"/>
            <a:ext cx="6559270" cy="534076"/>
            <a:chOff x="5632730" y="889000"/>
            <a:chExt cx="6559270" cy="534076"/>
          </a:xfrm>
        </p:grpSpPr>
        <p:sp>
          <p:nvSpPr>
            <p:cNvPr id="39" name="Rechteck: abgerundete Ecken 38">
              <a:extLst>
                <a:ext uri="{FF2B5EF4-FFF2-40B4-BE49-F238E27FC236}">
                  <a16:creationId xmlns:a16="http://schemas.microsoft.com/office/drawing/2014/main" id="{F217849F-D772-4E0E-A1BB-88D73B8DF9AD}"/>
                </a:ext>
              </a:extLst>
            </p:cNvPr>
            <p:cNvSpPr/>
            <p:nvPr/>
          </p:nvSpPr>
          <p:spPr>
            <a:xfrm>
              <a:off x="5893408" y="889000"/>
              <a:ext cx="6298592" cy="534076"/>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a:spcBef>
                  <a:spcPct val="25000"/>
                </a:spcBef>
              </a:pPr>
              <a:r>
                <a:rPr lang="de-DE" sz="1600" noProof="1">
                  <a:latin typeface="Calibri Light"/>
                  <a:cs typeface="Calibri Light"/>
                </a:rPr>
                <a:t>Fokussierung auf den Software-Standard</a:t>
              </a:r>
            </a:p>
          </p:txBody>
        </p:sp>
        <p:sp>
          <p:nvSpPr>
            <p:cNvPr id="40" name="Ecken des Rechtecks auf der gleichen Seite abrunden 26">
              <a:extLst>
                <a:ext uri="{FF2B5EF4-FFF2-40B4-BE49-F238E27FC236}">
                  <a16:creationId xmlns:a16="http://schemas.microsoft.com/office/drawing/2014/main" id="{36B3915E-232E-4780-9EC3-9207D3CB94D0}"/>
                </a:ext>
              </a:extLst>
            </p:cNvPr>
            <p:cNvSpPr/>
            <p:nvPr/>
          </p:nvSpPr>
          <p:spPr bwMode="auto">
            <a:xfrm rot="16200000">
              <a:off x="5575798" y="945932"/>
              <a:ext cx="534076"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vert" wrap="none" lIns="0" tIns="0" rIns="0" bIns="0" numCol="1" rtlCol="0" anchor="ctr" anchorCtr="0" compatLnSpc="1">
              <a:prstTxWarp prst="textNoShape">
                <a:avLst/>
              </a:prstTxWarp>
            </a:bodyPr>
            <a:lstStyle/>
            <a:p>
              <a:pPr lvl="0" algn="ctr">
                <a:defRPr/>
              </a:pPr>
              <a:r>
                <a:rPr lang="de-DE" sz="2800" b="1" dirty="0">
                  <a:solidFill>
                    <a:schemeClr val="bg1"/>
                  </a:solidFill>
                  <a:latin typeface="Calibri" panose="020F0502020204030204" pitchFamily="34" charset="0"/>
                  <a:cs typeface="Calibri" panose="020F0502020204030204" pitchFamily="34" charset="0"/>
                </a:rPr>
                <a:t>3</a:t>
              </a:r>
            </a:p>
          </p:txBody>
        </p:sp>
      </p:grpSp>
      <p:grpSp>
        <p:nvGrpSpPr>
          <p:cNvPr id="41" name="Gruppieren 40">
            <a:extLst>
              <a:ext uri="{FF2B5EF4-FFF2-40B4-BE49-F238E27FC236}">
                <a16:creationId xmlns:a16="http://schemas.microsoft.com/office/drawing/2014/main" id="{F9204D02-B74B-4FCE-8296-364634890B94}"/>
              </a:ext>
            </a:extLst>
          </p:cNvPr>
          <p:cNvGrpSpPr/>
          <p:nvPr/>
        </p:nvGrpSpPr>
        <p:grpSpPr>
          <a:xfrm>
            <a:off x="358775" y="2752776"/>
            <a:ext cx="6559270" cy="534076"/>
            <a:chOff x="5632730" y="889000"/>
            <a:chExt cx="6559270" cy="534076"/>
          </a:xfrm>
        </p:grpSpPr>
        <p:sp>
          <p:nvSpPr>
            <p:cNvPr id="42" name="Rechteck: abgerundete Ecken 41">
              <a:extLst>
                <a:ext uri="{FF2B5EF4-FFF2-40B4-BE49-F238E27FC236}">
                  <a16:creationId xmlns:a16="http://schemas.microsoft.com/office/drawing/2014/main" id="{AE46A4AE-3CED-4AB0-AA82-245E54239CA1}"/>
                </a:ext>
              </a:extLst>
            </p:cNvPr>
            <p:cNvSpPr/>
            <p:nvPr/>
          </p:nvSpPr>
          <p:spPr>
            <a:xfrm>
              <a:off x="5893408" y="889000"/>
              <a:ext cx="6298592" cy="534076"/>
            </a:xfrm>
            <a:prstGeom prst="roundRect">
              <a:avLst>
                <a:gd name="adj" fmla="val 10748"/>
              </a:avLst>
            </a:prstGeom>
            <a:solidFill>
              <a:schemeClr val="tx1">
                <a:lumMod val="20000"/>
                <a:lumOff val="80000"/>
              </a:schemeClr>
            </a:solidFill>
            <a:ln w="12700">
              <a:noFill/>
              <a:miter lim="800000"/>
            </a:ln>
          </p:spPr>
          <p:txBody>
            <a:bodyPr vert="horz" lIns="288000" tIns="0" rIns="0" bIns="0" rtlCol="0">
              <a:noAutofit/>
            </a:bodyPr>
            <a:lstStyle/>
            <a:p>
              <a:pPr>
                <a:spcBef>
                  <a:spcPts val="1000"/>
                </a:spcBef>
                <a:buClr>
                  <a:srgbClr val="F5A748"/>
                </a:buClr>
                <a:buSzPct val="100000"/>
              </a:pPr>
              <a:r>
                <a:rPr lang="de-DE" sz="1600" noProof="1">
                  <a:latin typeface="Calibri Light" panose="020F0302020204030204" pitchFamily="34" charset="0"/>
                  <a:cs typeface="Calibri" pitchFamily="34" charset="0"/>
                </a:rPr>
                <a:t>Schnelle Lernkurve und hohe Akzeptanz der Kundenmitarbeiter durch frühzeitigen Einsatz der Systeme</a:t>
              </a:r>
            </a:p>
          </p:txBody>
        </p:sp>
        <p:sp>
          <p:nvSpPr>
            <p:cNvPr id="43" name="Ecken des Rechtecks auf der gleichen Seite abrunden 26">
              <a:extLst>
                <a:ext uri="{FF2B5EF4-FFF2-40B4-BE49-F238E27FC236}">
                  <a16:creationId xmlns:a16="http://schemas.microsoft.com/office/drawing/2014/main" id="{380600B9-E6CA-4698-A4C1-799C67FCB86F}"/>
                </a:ext>
              </a:extLst>
            </p:cNvPr>
            <p:cNvSpPr/>
            <p:nvPr/>
          </p:nvSpPr>
          <p:spPr bwMode="auto">
            <a:xfrm rot="16200000">
              <a:off x="5575798" y="945932"/>
              <a:ext cx="534076"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vert" wrap="none" lIns="0" tIns="0" rIns="0" bIns="0" numCol="1" rtlCol="0" anchor="ctr" anchorCtr="0" compatLnSpc="1">
              <a:prstTxWarp prst="textNoShape">
                <a:avLst/>
              </a:prstTxWarp>
            </a:bodyPr>
            <a:lstStyle/>
            <a:p>
              <a:pPr lvl="0" algn="ctr">
                <a:defRPr/>
              </a:pPr>
              <a:r>
                <a:rPr lang="de-DE" sz="2800" b="1" dirty="0">
                  <a:solidFill>
                    <a:schemeClr val="bg1"/>
                  </a:solidFill>
                  <a:latin typeface="Calibri" panose="020F0502020204030204" pitchFamily="34" charset="0"/>
                  <a:cs typeface="Calibri" panose="020F0502020204030204" pitchFamily="34" charset="0"/>
                </a:rPr>
                <a:t>2</a:t>
              </a:r>
            </a:p>
          </p:txBody>
        </p:sp>
      </p:grpSp>
      <p:grpSp>
        <p:nvGrpSpPr>
          <p:cNvPr id="44" name="Gruppieren 43">
            <a:extLst>
              <a:ext uri="{FF2B5EF4-FFF2-40B4-BE49-F238E27FC236}">
                <a16:creationId xmlns:a16="http://schemas.microsoft.com/office/drawing/2014/main" id="{93D00DEA-83F1-48EA-83FD-052EB04DFB99}"/>
              </a:ext>
            </a:extLst>
          </p:cNvPr>
          <p:cNvGrpSpPr/>
          <p:nvPr/>
        </p:nvGrpSpPr>
        <p:grpSpPr>
          <a:xfrm>
            <a:off x="358775" y="2134327"/>
            <a:ext cx="6559270" cy="534076"/>
            <a:chOff x="5632730" y="889000"/>
            <a:chExt cx="6559270" cy="534076"/>
          </a:xfrm>
        </p:grpSpPr>
        <p:sp>
          <p:nvSpPr>
            <p:cNvPr id="45" name="Rechteck: abgerundete Ecken 44">
              <a:extLst>
                <a:ext uri="{FF2B5EF4-FFF2-40B4-BE49-F238E27FC236}">
                  <a16:creationId xmlns:a16="http://schemas.microsoft.com/office/drawing/2014/main" id="{2E7CD8E9-BEFC-43D7-BB71-93C6727EC698}"/>
                </a:ext>
              </a:extLst>
            </p:cNvPr>
            <p:cNvSpPr/>
            <p:nvPr/>
          </p:nvSpPr>
          <p:spPr>
            <a:xfrm>
              <a:off x="5893408" y="889000"/>
              <a:ext cx="6298592" cy="534076"/>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a:spcBef>
                  <a:spcPct val="25000"/>
                </a:spcBef>
              </a:pPr>
              <a:r>
                <a:rPr lang="de-DE" sz="1600" noProof="1">
                  <a:latin typeface="Calibri Light"/>
                  <a:cs typeface="Calibri Light"/>
                </a:rPr>
                <a:t>Klare Zieldefinition des Kunden bereits vom ersten Schritt an </a:t>
              </a:r>
            </a:p>
          </p:txBody>
        </p:sp>
        <p:sp>
          <p:nvSpPr>
            <p:cNvPr id="46" name="Ecken des Rechtecks auf der gleichen Seite abrunden 26">
              <a:extLst>
                <a:ext uri="{FF2B5EF4-FFF2-40B4-BE49-F238E27FC236}">
                  <a16:creationId xmlns:a16="http://schemas.microsoft.com/office/drawing/2014/main" id="{05C94A26-CF92-4B3F-97A5-B90685D7A90E}"/>
                </a:ext>
              </a:extLst>
            </p:cNvPr>
            <p:cNvSpPr/>
            <p:nvPr/>
          </p:nvSpPr>
          <p:spPr bwMode="auto">
            <a:xfrm rot="16200000">
              <a:off x="5575798" y="945932"/>
              <a:ext cx="534076"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vert" wrap="none" lIns="0" tIns="0" rIns="0" bIns="0" numCol="1" rtlCol="0" anchor="ctr" anchorCtr="0" compatLnSpc="1">
              <a:prstTxWarp prst="textNoShape">
                <a:avLst/>
              </a:prstTxWarp>
            </a:bodyPr>
            <a:lstStyle/>
            <a:p>
              <a:pPr lvl="0" algn="ctr">
                <a:defRPr/>
              </a:pPr>
              <a:r>
                <a:rPr lang="de-DE" sz="2800" b="1" dirty="0">
                  <a:solidFill>
                    <a:schemeClr val="bg1"/>
                  </a:solidFill>
                  <a:latin typeface="Calibri" panose="020F0502020204030204" pitchFamily="34" charset="0"/>
                  <a:cs typeface="Calibri" panose="020F0502020204030204" pitchFamily="34" charset="0"/>
                </a:rPr>
                <a:t>1</a:t>
              </a:r>
            </a:p>
          </p:txBody>
        </p:sp>
      </p:grpSp>
      <p:grpSp>
        <p:nvGrpSpPr>
          <p:cNvPr id="53" name="Gruppieren 52">
            <a:extLst>
              <a:ext uri="{FF2B5EF4-FFF2-40B4-BE49-F238E27FC236}">
                <a16:creationId xmlns:a16="http://schemas.microsoft.com/office/drawing/2014/main" id="{492223EB-4FEB-4A43-B0FE-12D3DA4DA5F6}"/>
              </a:ext>
            </a:extLst>
          </p:cNvPr>
          <p:cNvGrpSpPr/>
          <p:nvPr/>
        </p:nvGrpSpPr>
        <p:grpSpPr>
          <a:xfrm>
            <a:off x="7804251" y="1506353"/>
            <a:ext cx="3529495" cy="4853136"/>
            <a:chOff x="4676051" y="1422400"/>
            <a:chExt cx="2849424" cy="3918023"/>
          </a:xfrm>
        </p:grpSpPr>
        <p:sp>
          <p:nvSpPr>
            <p:cNvPr id="54" name="Rechteck: abgerundete Ecken 53">
              <a:extLst>
                <a:ext uri="{FF2B5EF4-FFF2-40B4-BE49-F238E27FC236}">
                  <a16:creationId xmlns:a16="http://schemas.microsoft.com/office/drawing/2014/main" id="{85335349-B101-4F0A-B090-AEB8BC2CB645}"/>
                </a:ext>
              </a:extLst>
            </p:cNvPr>
            <p:cNvSpPr/>
            <p:nvPr/>
          </p:nvSpPr>
          <p:spPr>
            <a:xfrm>
              <a:off x="4676051" y="1422400"/>
              <a:ext cx="2849424" cy="450449"/>
            </a:xfrm>
            <a:prstGeom prst="roundRect">
              <a:avLst>
                <a:gd name="adj" fmla="val 37812"/>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latin typeface="Calibri" panose="020F0502020204030204" pitchFamily="34" charset="0"/>
                  <a:cs typeface="Calibri" panose="020F0502020204030204" pitchFamily="34" charset="0"/>
                </a:rPr>
                <a:t>Diagnose</a:t>
              </a:r>
            </a:p>
          </p:txBody>
        </p:sp>
        <p:sp>
          <p:nvSpPr>
            <p:cNvPr id="55" name="Rechteck: abgerundete Ecken 54">
              <a:extLst>
                <a:ext uri="{FF2B5EF4-FFF2-40B4-BE49-F238E27FC236}">
                  <a16:creationId xmlns:a16="http://schemas.microsoft.com/office/drawing/2014/main" id="{D227D220-E9E4-4E33-9DA8-D64956B0A0C3}"/>
                </a:ext>
              </a:extLst>
            </p:cNvPr>
            <p:cNvSpPr/>
            <p:nvPr/>
          </p:nvSpPr>
          <p:spPr>
            <a:xfrm>
              <a:off x="4676051" y="2115915"/>
              <a:ext cx="2849424" cy="450449"/>
            </a:xfrm>
            <a:prstGeom prst="roundRect">
              <a:avLst>
                <a:gd name="adj" fmla="val 37812"/>
              </a:avLst>
            </a:prstGeom>
            <a:solidFill>
              <a:srgbClr val="F5A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Analyse</a:t>
              </a:r>
            </a:p>
          </p:txBody>
        </p:sp>
        <p:sp>
          <p:nvSpPr>
            <p:cNvPr id="56" name="Rechteck: abgerundete Ecken 55">
              <a:extLst>
                <a:ext uri="{FF2B5EF4-FFF2-40B4-BE49-F238E27FC236}">
                  <a16:creationId xmlns:a16="http://schemas.microsoft.com/office/drawing/2014/main" id="{DFFDCFEE-326F-4604-8E3F-C38B832F9FB6}"/>
                </a:ext>
              </a:extLst>
            </p:cNvPr>
            <p:cNvSpPr/>
            <p:nvPr/>
          </p:nvSpPr>
          <p:spPr>
            <a:xfrm>
              <a:off x="4676051" y="2809430"/>
              <a:ext cx="2849424" cy="450449"/>
            </a:xfrm>
            <a:prstGeom prst="roundRect">
              <a:avLst>
                <a:gd name="adj" fmla="val 37812"/>
              </a:avLst>
            </a:prstGeom>
            <a:solidFill>
              <a:srgbClr val="C4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Konzeption</a:t>
              </a:r>
            </a:p>
          </p:txBody>
        </p:sp>
        <p:sp>
          <p:nvSpPr>
            <p:cNvPr id="57" name="Rechteck: abgerundete Ecken 56">
              <a:extLst>
                <a:ext uri="{FF2B5EF4-FFF2-40B4-BE49-F238E27FC236}">
                  <a16:creationId xmlns:a16="http://schemas.microsoft.com/office/drawing/2014/main" id="{0CBE9AB6-8402-4CC0-89B7-52301F6C3B31}"/>
                </a:ext>
              </a:extLst>
            </p:cNvPr>
            <p:cNvSpPr/>
            <p:nvPr/>
          </p:nvSpPr>
          <p:spPr>
            <a:xfrm>
              <a:off x="4676051" y="3502945"/>
              <a:ext cx="2849424" cy="450449"/>
            </a:xfrm>
            <a:prstGeom prst="roundRect">
              <a:avLst>
                <a:gd name="adj" fmla="val 37812"/>
              </a:avLst>
            </a:prstGeom>
            <a:solidFill>
              <a:srgbClr val="D2D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Entwicklung</a:t>
              </a:r>
            </a:p>
          </p:txBody>
        </p:sp>
        <p:sp>
          <p:nvSpPr>
            <p:cNvPr id="58" name="Rechteck: abgerundete Ecken 57">
              <a:extLst>
                <a:ext uri="{FF2B5EF4-FFF2-40B4-BE49-F238E27FC236}">
                  <a16:creationId xmlns:a16="http://schemas.microsoft.com/office/drawing/2014/main" id="{42454F35-812A-4E29-9742-8BA05FA53873}"/>
                </a:ext>
              </a:extLst>
            </p:cNvPr>
            <p:cNvSpPr/>
            <p:nvPr/>
          </p:nvSpPr>
          <p:spPr>
            <a:xfrm>
              <a:off x="4676051" y="4889974"/>
              <a:ext cx="2849424" cy="450449"/>
            </a:xfrm>
            <a:prstGeom prst="roundRect">
              <a:avLst>
                <a:gd name="adj" fmla="val 37812"/>
              </a:avLst>
            </a:prstGeom>
            <a:solidFill>
              <a:srgbClr val="5B5A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latin typeface="Calibri" panose="020F0502020204030204" pitchFamily="34" charset="0"/>
                  <a:cs typeface="Calibri" panose="020F0502020204030204" pitchFamily="34" charset="0"/>
                </a:rPr>
                <a:t>Inbetriebnahme</a:t>
              </a:r>
            </a:p>
          </p:txBody>
        </p:sp>
        <p:sp>
          <p:nvSpPr>
            <p:cNvPr id="59" name="Rechteck: abgerundete Ecken 58">
              <a:extLst>
                <a:ext uri="{FF2B5EF4-FFF2-40B4-BE49-F238E27FC236}">
                  <a16:creationId xmlns:a16="http://schemas.microsoft.com/office/drawing/2014/main" id="{0A153079-7F68-45D5-9B42-A5B0EC305194}"/>
                </a:ext>
              </a:extLst>
            </p:cNvPr>
            <p:cNvSpPr/>
            <p:nvPr/>
          </p:nvSpPr>
          <p:spPr>
            <a:xfrm>
              <a:off x="4676051" y="4196460"/>
              <a:ext cx="2849424" cy="450449"/>
            </a:xfrm>
            <a:prstGeom prst="roundRect">
              <a:avLst>
                <a:gd name="adj" fmla="val 378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Implementierung</a:t>
              </a:r>
            </a:p>
          </p:txBody>
        </p:sp>
        <p:sp>
          <p:nvSpPr>
            <p:cNvPr id="60" name="Pfeil: nach unten 59">
              <a:extLst>
                <a:ext uri="{FF2B5EF4-FFF2-40B4-BE49-F238E27FC236}">
                  <a16:creationId xmlns:a16="http://schemas.microsoft.com/office/drawing/2014/main" id="{B112801F-2AC3-4DFC-B8A6-02E767B6D8D8}"/>
                </a:ext>
              </a:extLst>
            </p:cNvPr>
            <p:cNvSpPr/>
            <p:nvPr/>
          </p:nvSpPr>
          <p:spPr>
            <a:xfrm>
              <a:off x="5686894" y="2577352"/>
              <a:ext cx="827738" cy="262806"/>
            </a:xfrm>
            <a:prstGeom prst="downArrow">
              <a:avLst>
                <a:gd name="adj1" fmla="val 50000"/>
                <a:gd name="adj2" fmla="val 808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Pfeil: nach unten 60">
              <a:extLst>
                <a:ext uri="{FF2B5EF4-FFF2-40B4-BE49-F238E27FC236}">
                  <a16:creationId xmlns:a16="http://schemas.microsoft.com/office/drawing/2014/main" id="{D4AA27CD-410A-46EE-AEF8-74D6F35C6DFF}"/>
                </a:ext>
              </a:extLst>
            </p:cNvPr>
            <p:cNvSpPr/>
            <p:nvPr/>
          </p:nvSpPr>
          <p:spPr>
            <a:xfrm>
              <a:off x="5686894" y="1870629"/>
              <a:ext cx="827738" cy="262806"/>
            </a:xfrm>
            <a:prstGeom prst="downArrow">
              <a:avLst>
                <a:gd name="adj1" fmla="val 50000"/>
                <a:gd name="adj2" fmla="val 808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Pfeil: nach unten 61">
              <a:extLst>
                <a:ext uri="{FF2B5EF4-FFF2-40B4-BE49-F238E27FC236}">
                  <a16:creationId xmlns:a16="http://schemas.microsoft.com/office/drawing/2014/main" id="{12BC4788-C0AF-43AC-B2CC-B37E07677CBC}"/>
                </a:ext>
              </a:extLst>
            </p:cNvPr>
            <p:cNvSpPr/>
            <p:nvPr/>
          </p:nvSpPr>
          <p:spPr>
            <a:xfrm>
              <a:off x="5686894" y="3265194"/>
              <a:ext cx="827738" cy="262806"/>
            </a:xfrm>
            <a:prstGeom prst="downArrow">
              <a:avLst>
                <a:gd name="adj1" fmla="val 50000"/>
                <a:gd name="adj2" fmla="val 808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Pfeil: nach unten 62">
              <a:extLst>
                <a:ext uri="{FF2B5EF4-FFF2-40B4-BE49-F238E27FC236}">
                  <a16:creationId xmlns:a16="http://schemas.microsoft.com/office/drawing/2014/main" id="{46796F55-7ADC-4961-BA30-D0677DD3C9C6}"/>
                </a:ext>
              </a:extLst>
            </p:cNvPr>
            <p:cNvSpPr/>
            <p:nvPr/>
          </p:nvSpPr>
          <p:spPr>
            <a:xfrm>
              <a:off x="5686894" y="3948724"/>
              <a:ext cx="827738" cy="262806"/>
            </a:xfrm>
            <a:prstGeom prst="downArrow">
              <a:avLst>
                <a:gd name="adj1" fmla="val 50000"/>
                <a:gd name="adj2" fmla="val 808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Pfeil: nach unten 63">
              <a:extLst>
                <a:ext uri="{FF2B5EF4-FFF2-40B4-BE49-F238E27FC236}">
                  <a16:creationId xmlns:a16="http://schemas.microsoft.com/office/drawing/2014/main" id="{1E3A1C76-C6A7-4C29-A484-6D2A5B376FB1}"/>
                </a:ext>
              </a:extLst>
            </p:cNvPr>
            <p:cNvSpPr/>
            <p:nvPr/>
          </p:nvSpPr>
          <p:spPr>
            <a:xfrm>
              <a:off x="5686894" y="4648156"/>
              <a:ext cx="827738" cy="262806"/>
            </a:xfrm>
            <a:prstGeom prst="downArrow">
              <a:avLst>
                <a:gd name="adj1" fmla="val 50000"/>
                <a:gd name="adj2" fmla="val 80877"/>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595065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D12182-A3C5-4A66-B921-B86433DEC504}"/>
              </a:ext>
            </a:extLst>
          </p:cNvPr>
          <p:cNvSpPr>
            <a:spLocks noGrp="1"/>
          </p:cNvSpPr>
          <p:nvPr>
            <p:ph type="title"/>
          </p:nvPr>
        </p:nvSpPr>
        <p:spPr/>
        <p:txBody>
          <a:bodyPr/>
          <a:lstStyle/>
          <a:p>
            <a:endParaRPr lang="de-DE"/>
          </a:p>
        </p:txBody>
      </p:sp>
      <p:pic>
        <p:nvPicPr>
          <p:cNvPr id="14" name="Bildplatzhalter 13"/>
          <p:cNvPicPr>
            <a:picLocks noGrp="1" noChangeAspect="1"/>
          </p:cNvPicPr>
          <p:nvPr>
            <p:ph type="pic" sz="quarter" idx="4294967295"/>
          </p:nvPr>
        </p:nvPicPr>
        <p:blipFill rotWithShape="1">
          <a:blip r:embed="rId2" cstate="print">
            <a:extLst>
              <a:ext uri="{28A0092B-C50C-407E-A947-70E740481C1C}">
                <a14:useLocalDpi xmlns:a14="http://schemas.microsoft.com/office/drawing/2010/main" val="0"/>
              </a:ext>
            </a:extLst>
          </a:blip>
          <a:srcRect l="661" t="13" r="2763" b="493"/>
          <a:stretch/>
        </p:blipFill>
        <p:spPr>
          <a:xfrm>
            <a:off x="2466975" y="179388"/>
            <a:ext cx="9725025" cy="6678612"/>
          </a:xfrm>
        </p:spPr>
      </p:pic>
      <p:sp>
        <p:nvSpPr>
          <p:cNvPr id="6" name="Freeform 5">
            <a:extLst>
              <a:ext uri="{FF2B5EF4-FFF2-40B4-BE49-F238E27FC236}">
                <a16:creationId xmlns:a16="http://schemas.microsoft.com/office/drawing/2014/main" id="{F59516F1-CFB3-4B20-BDBF-D5AC8E18D456}"/>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7" name="Grafik 6">
            <a:extLst>
              <a:ext uri="{FF2B5EF4-FFF2-40B4-BE49-F238E27FC236}">
                <a16:creationId xmlns:a16="http://schemas.microsoft.com/office/drawing/2014/main" id="{C25177B8-9B02-4567-9E7E-10D629FC92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8" name="Titel 2">
            <a:extLst>
              <a:ext uri="{FF2B5EF4-FFF2-40B4-BE49-F238E27FC236}">
                <a16:creationId xmlns:a16="http://schemas.microsoft.com/office/drawing/2014/main" id="{9EC0ACEF-9381-4CF3-8BD3-C5F0D7251E44}"/>
              </a:ext>
            </a:extLst>
          </p:cNvPr>
          <p:cNvSpPr txBox="1">
            <a:spLocks/>
          </p:cNvSpPr>
          <p:nvPr/>
        </p:nvSpPr>
        <p:spPr>
          <a:xfrm>
            <a:off x="358776" y="3184313"/>
            <a:ext cx="4560358" cy="916762"/>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sz="2600" cap="all" dirty="0" err="1"/>
              <a:t>Projektmetho</a:t>
            </a:r>
            <a:r>
              <a:rPr lang="de-DE" sz="2600" dirty="0" err="1"/>
              <a:t>DE</a:t>
            </a:r>
            <a:endParaRPr lang="de-DE" sz="2600" dirty="0"/>
          </a:p>
          <a:p>
            <a:pPr lvl="0" algn="ctr">
              <a:lnSpc>
                <a:spcPct val="100000"/>
              </a:lnSpc>
              <a:spcBef>
                <a:spcPts val="0"/>
              </a:spcBef>
            </a:pPr>
            <a:r>
              <a:rPr lang="de-DE" sz="2200" dirty="0">
                <a:solidFill>
                  <a:srgbClr val="57666D"/>
                </a:solidFill>
                <a:latin typeface="Calibri" pitchFamily="34" charset="0"/>
                <a:ea typeface="+mn-ea"/>
                <a:cs typeface="Calibri" pitchFamily="34" charset="0"/>
              </a:rPr>
              <a:t>Agile</a:t>
            </a:r>
          </a:p>
        </p:txBody>
      </p:sp>
    </p:spTree>
    <p:extLst>
      <p:ext uri="{BB962C8B-B14F-4D97-AF65-F5344CB8AC3E}">
        <p14:creationId xmlns:p14="http://schemas.microsoft.com/office/powerpoint/2010/main" val="3496730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cap="all" dirty="0"/>
              <a:t>Warum eine agile Herangehensweise?</a:t>
            </a:r>
            <a:br>
              <a:rPr cap="all" dirty="0"/>
            </a:br>
            <a:endParaRPr lang="de-DE" cap="all" dirty="0">
              <a:solidFill>
                <a:schemeClr val="bg2"/>
              </a:solidFill>
            </a:endParaRPr>
          </a:p>
        </p:txBody>
      </p:sp>
      <p:sp>
        <p:nvSpPr>
          <p:cNvPr id="6" name="Elipse 13"/>
          <p:cNvSpPr/>
          <p:nvPr/>
        </p:nvSpPr>
        <p:spPr>
          <a:xfrm>
            <a:off x="606951" y="2014500"/>
            <a:ext cx="3058962" cy="3047273"/>
          </a:xfrm>
          <a:prstGeom prst="ellipse">
            <a:avLst/>
          </a:prstGeom>
          <a:solidFill>
            <a:srgbClr val="F5A748"/>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lvl="0" algn="ctr" fontAlgn="ctr">
              <a:defRPr/>
            </a:pPr>
            <a:r>
              <a:rPr lang="de-DE" b="1" dirty="0">
                <a:solidFill>
                  <a:schemeClr val="bg1"/>
                </a:solidFill>
                <a:latin typeface="Calibri Light" panose="020F0302020204030204" pitchFamily="34" charset="0"/>
              </a:rPr>
              <a:t>Agiles Projektmanagement</a:t>
            </a:r>
          </a:p>
          <a:p>
            <a:pPr lvl="0" algn="ctr" fontAlgn="ctr">
              <a:defRPr/>
            </a:pPr>
            <a:r>
              <a:rPr lang="de-DE" b="1" dirty="0">
                <a:solidFill>
                  <a:schemeClr val="bg1"/>
                </a:solidFill>
                <a:latin typeface="Calibri Light" panose="020F0302020204030204" pitchFamily="34" charset="0"/>
              </a:rPr>
              <a:t>beruht auf der </a:t>
            </a:r>
          </a:p>
          <a:p>
            <a:pPr lvl="0" algn="ctr" fontAlgn="ctr">
              <a:defRPr/>
            </a:pPr>
            <a:r>
              <a:rPr lang="de-DE" b="1" dirty="0">
                <a:solidFill>
                  <a:schemeClr val="bg1"/>
                </a:solidFill>
                <a:latin typeface="Calibri Light" panose="020F0302020204030204" pitchFamily="34" charset="0"/>
              </a:rPr>
              <a:t>Erkenntnis, dass Anpassungen </a:t>
            </a:r>
          </a:p>
          <a:p>
            <a:pPr lvl="0" algn="ctr" fontAlgn="ctr">
              <a:defRPr/>
            </a:pPr>
            <a:r>
              <a:rPr lang="de-DE" b="1" dirty="0">
                <a:solidFill>
                  <a:schemeClr val="bg1"/>
                </a:solidFill>
                <a:latin typeface="Calibri Light" panose="020F0302020204030204" pitchFamily="34" charset="0"/>
              </a:rPr>
              <a:t>in der Realität die Regel und </a:t>
            </a:r>
          </a:p>
          <a:p>
            <a:pPr lvl="0" algn="ctr" fontAlgn="ctr">
              <a:defRPr/>
            </a:pPr>
            <a:r>
              <a:rPr lang="de-DE" b="1" dirty="0">
                <a:solidFill>
                  <a:schemeClr val="bg1"/>
                </a:solidFill>
                <a:latin typeface="Calibri Light" panose="020F0302020204030204" pitchFamily="34" charset="0"/>
              </a:rPr>
              <a:t>nicht die Ausnahme sind</a:t>
            </a:r>
          </a:p>
        </p:txBody>
      </p:sp>
      <p:sp>
        <p:nvSpPr>
          <p:cNvPr id="7" name="Elipse 13"/>
          <p:cNvSpPr/>
          <p:nvPr/>
        </p:nvSpPr>
        <p:spPr>
          <a:xfrm>
            <a:off x="4666333" y="2014500"/>
            <a:ext cx="3058962" cy="3047273"/>
          </a:xfrm>
          <a:prstGeom prst="ellipse">
            <a:avLst/>
          </a:prstGeom>
          <a:solidFill>
            <a:srgbClr val="F5A748"/>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ctr"/>
            <a:r>
              <a:rPr lang="de-DE" b="1" dirty="0">
                <a:solidFill>
                  <a:schemeClr val="bg1"/>
                </a:solidFill>
                <a:latin typeface="Calibri Light" panose="020F0302020204030204" pitchFamily="34" charset="0"/>
              </a:rPr>
              <a:t>Agiles Projektmanagement </a:t>
            </a:r>
          </a:p>
          <a:p>
            <a:pPr algn="ctr" fontAlgn="ctr"/>
            <a:r>
              <a:rPr lang="de-DE" b="1" dirty="0">
                <a:solidFill>
                  <a:schemeClr val="bg1"/>
                </a:solidFill>
                <a:latin typeface="Calibri Light" panose="020F0302020204030204" pitchFamily="34" charset="0"/>
              </a:rPr>
              <a:t>reduziert die Kosten</a:t>
            </a:r>
          </a:p>
          <a:p>
            <a:pPr algn="ctr" fontAlgn="ctr"/>
            <a:endParaRPr lang="de-DE" b="1" dirty="0">
              <a:solidFill>
                <a:schemeClr val="bg1"/>
              </a:solidFill>
              <a:latin typeface="Calibri Light" panose="020F0302020204030204" pitchFamily="34" charset="0"/>
            </a:endParaRPr>
          </a:p>
        </p:txBody>
      </p:sp>
      <p:sp>
        <p:nvSpPr>
          <p:cNvPr id="8" name="Elipse 13"/>
          <p:cNvSpPr/>
          <p:nvPr/>
        </p:nvSpPr>
        <p:spPr>
          <a:xfrm>
            <a:off x="8725715" y="2014500"/>
            <a:ext cx="3058962" cy="3047273"/>
          </a:xfrm>
          <a:prstGeom prst="ellipse">
            <a:avLst/>
          </a:prstGeom>
          <a:solidFill>
            <a:srgbClr val="F5A748"/>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algn="ctr" fontAlgn="ctr"/>
            <a:r>
              <a:rPr lang="de-DE" b="1" dirty="0">
                <a:solidFill>
                  <a:schemeClr val="bg1"/>
                </a:solidFill>
                <a:latin typeface="Calibri Light" panose="020F0302020204030204" pitchFamily="34" charset="0"/>
              </a:rPr>
              <a:t>Agiles Projektmanagement </a:t>
            </a:r>
          </a:p>
          <a:p>
            <a:pPr algn="ctr" fontAlgn="ctr"/>
            <a:r>
              <a:rPr lang="de-DE" b="1" dirty="0">
                <a:solidFill>
                  <a:schemeClr val="bg1"/>
                </a:solidFill>
                <a:latin typeface="Calibri Light" panose="020F0302020204030204" pitchFamily="34" charset="0"/>
              </a:rPr>
              <a:t>hat einen hohen Einfluss</a:t>
            </a:r>
          </a:p>
          <a:p>
            <a:pPr algn="ctr" fontAlgn="ctr"/>
            <a:r>
              <a:rPr lang="de-DE" b="1" dirty="0">
                <a:solidFill>
                  <a:schemeClr val="bg1"/>
                </a:solidFill>
                <a:latin typeface="Calibri Light" panose="020F0302020204030204" pitchFamily="34" charset="0"/>
              </a:rPr>
              <a:t>auf die Stakeholder während</a:t>
            </a:r>
          </a:p>
          <a:p>
            <a:pPr algn="ctr" fontAlgn="ctr"/>
            <a:r>
              <a:rPr lang="de-DE" b="1" dirty="0">
                <a:solidFill>
                  <a:schemeClr val="bg1"/>
                </a:solidFill>
                <a:latin typeface="Calibri Light" panose="020F0302020204030204" pitchFamily="34" charset="0"/>
              </a:rPr>
              <a:t>des gesamten Projektes</a:t>
            </a:r>
          </a:p>
        </p:txBody>
      </p:sp>
    </p:spTree>
    <p:extLst>
      <p:ext uri="{BB962C8B-B14F-4D97-AF65-F5344CB8AC3E}">
        <p14:creationId xmlns:p14="http://schemas.microsoft.com/office/powerpoint/2010/main" val="1748586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a:extLst>
              <a:ext uri="{FF2B5EF4-FFF2-40B4-BE49-F238E27FC236}">
                <a16:creationId xmlns:a16="http://schemas.microsoft.com/office/drawing/2014/main" id="{C21B0FCC-885A-4CDB-B828-D5325A0E554B}"/>
              </a:ext>
            </a:extLst>
          </p:cNvPr>
          <p:cNvSpPr>
            <a:spLocks/>
          </p:cNvSpPr>
          <p:nvPr/>
        </p:nvSpPr>
        <p:spPr bwMode="auto">
          <a:xfrm>
            <a:off x="2464027" y="2509838"/>
            <a:ext cx="3765550" cy="1189038"/>
          </a:xfrm>
          <a:custGeom>
            <a:avLst/>
            <a:gdLst>
              <a:gd name="T0" fmla="*/ 0 w 2372"/>
              <a:gd name="T1" fmla="*/ 749 h 749"/>
              <a:gd name="T2" fmla="*/ 2372 w 2372"/>
              <a:gd name="T3" fmla="*/ 749 h 749"/>
              <a:gd name="T4" fmla="*/ 1882 w 2372"/>
              <a:gd name="T5" fmla="*/ 0 h 749"/>
              <a:gd name="T6" fmla="*/ 508 w 2372"/>
              <a:gd name="T7" fmla="*/ 0 h 749"/>
              <a:gd name="T8" fmla="*/ 0 w 2372"/>
              <a:gd name="T9" fmla="*/ 749 h 749"/>
            </a:gdLst>
            <a:ahLst/>
            <a:cxnLst>
              <a:cxn ang="0">
                <a:pos x="T0" y="T1"/>
              </a:cxn>
              <a:cxn ang="0">
                <a:pos x="T2" y="T3"/>
              </a:cxn>
              <a:cxn ang="0">
                <a:pos x="T4" y="T5"/>
              </a:cxn>
              <a:cxn ang="0">
                <a:pos x="T6" y="T7"/>
              </a:cxn>
              <a:cxn ang="0">
                <a:pos x="T8" y="T9"/>
              </a:cxn>
            </a:cxnLst>
            <a:rect l="0" t="0" r="r" b="b"/>
            <a:pathLst>
              <a:path w="2372" h="749">
                <a:moveTo>
                  <a:pt x="0" y="749"/>
                </a:moveTo>
                <a:lnTo>
                  <a:pt x="2372" y="749"/>
                </a:lnTo>
                <a:lnTo>
                  <a:pt x="1882" y="0"/>
                </a:lnTo>
                <a:lnTo>
                  <a:pt x="508" y="0"/>
                </a:lnTo>
                <a:lnTo>
                  <a:pt x="0" y="749"/>
                </a:lnTo>
                <a:close/>
              </a:path>
            </a:pathLst>
          </a:custGeom>
          <a:solidFill>
            <a:srgbClr val="C4DC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44000" numCol="1" anchor="b" anchorCtr="0" compatLnSpc="1">
            <a:prstTxWarp prst="textNoShape">
              <a:avLst/>
            </a:prstTxWarp>
          </a:bodyPr>
          <a:lstStyle/>
          <a:p>
            <a:pPr algn="ctr"/>
            <a:r>
              <a:rPr lang="de-DE" b="1" noProof="1"/>
              <a:t>Techniken</a:t>
            </a:r>
          </a:p>
        </p:txBody>
      </p:sp>
      <p:sp>
        <p:nvSpPr>
          <p:cNvPr id="18" name="Freeform 6">
            <a:extLst>
              <a:ext uri="{FF2B5EF4-FFF2-40B4-BE49-F238E27FC236}">
                <a16:creationId xmlns:a16="http://schemas.microsoft.com/office/drawing/2014/main" id="{9C5BBEBA-1C2B-4C21-89F1-98087494AD18}"/>
              </a:ext>
            </a:extLst>
          </p:cNvPr>
          <p:cNvSpPr>
            <a:spLocks/>
          </p:cNvSpPr>
          <p:nvPr/>
        </p:nvSpPr>
        <p:spPr bwMode="auto">
          <a:xfrm>
            <a:off x="1578202" y="3808413"/>
            <a:ext cx="5492750" cy="1190625"/>
          </a:xfrm>
          <a:custGeom>
            <a:avLst/>
            <a:gdLst>
              <a:gd name="T0" fmla="*/ 3460 w 3460"/>
              <a:gd name="T1" fmla="*/ 750 h 750"/>
              <a:gd name="T2" fmla="*/ 2976 w 3460"/>
              <a:gd name="T3" fmla="*/ 0 h 750"/>
              <a:gd name="T4" fmla="*/ 512 w 3460"/>
              <a:gd name="T5" fmla="*/ 0 h 750"/>
              <a:gd name="T6" fmla="*/ 0 w 3460"/>
              <a:gd name="T7" fmla="*/ 750 h 750"/>
              <a:gd name="T8" fmla="*/ 3460 w 3460"/>
              <a:gd name="T9" fmla="*/ 750 h 750"/>
            </a:gdLst>
            <a:ahLst/>
            <a:cxnLst>
              <a:cxn ang="0">
                <a:pos x="T0" y="T1"/>
              </a:cxn>
              <a:cxn ang="0">
                <a:pos x="T2" y="T3"/>
              </a:cxn>
              <a:cxn ang="0">
                <a:pos x="T4" y="T5"/>
              </a:cxn>
              <a:cxn ang="0">
                <a:pos x="T6" y="T7"/>
              </a:cxn>
              <a:cxn ang="0">
                <a:pos x="T8" y="T9"/>
              </a:cxn>
            </a:cxnLst>
            <a:rect l="0" t="0" r="r" b="b"/>
            <a:pathLst>
              <a:path w="3460" h="750">
                <a:moveTo>
                  <a:pt x="3460" y="750"/>
                </a:moveTo>
                <a:lnTo>
                  <a:pt x="2976" y="0"/>
                </a:lnTo>
                <a:lnTo>
                  <a:pt x="512" y="0"/>
                </a:lnTo>
                <a:lnTo>
                  <a:pt x="0" y="750"/>
                </a:lnTo>
                <a:lnTo>
                  <a:pt x="3460" y="750"/>
                </a:lnTo>
                <a:close/>
              </a:path>
            </a:pathLst>
          </a:custGeom>
          <a:solidFill>
            <a:srgbClr val="D2D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44000" numCol="1" anchor="b" anchorCtr="0" compatLnSpc="1">
            <a:prstTxWarp prst="textNoShape">
              <a:avLst/>
            </a:prstTxWarp>
          </a:bodyPr>
          <a:lstStyle/>
          <a:p>
            <a:pPr algn="ctr"/>
            <a:r>
              <a:rPr lang="de-DE" b="1" noProof="1"/>
              <a:t>Grundsätze</a:t>
            </a:r>
          </a:p>
        </p:txBody>
      </p:sp>
      <p:sp>
        <p:nvSpPr>
          <p:cNvPr id="19" name="Freeform 7">
            <a:extLst>
              <a:ext uri="{FF2B5EF4-FFF2-40B4-BE49-F238E27FC236}">
                <a16:creationId xmlns:a16="http://schemas.microsoft.com/office/drawing/2014/main" id="{D1853675-75AB-4A38-AF98-80498227563F}"/>
              </a:ext>
            </a:extLst>
          </p:cNvPr>
          <p:cNvSpPr>
            <a:spLocks/>
          </p:cNvSpPr>
          <p:nvPr/>
        </p:nvSpPr>
        <p:spPr bwMode="auto">
          <a:xfrm>
            <a:off x="3343502" y="1109663"/>
            <a:ext cx="2043113" cy="1290638"/>
          </a:xfrm>
          <a:custGeom>
            <a:avLst/>
            <a:gdLst>
              <a:gd name="T0" fmla="*/ 279 w 279"/>
              <a:gd name="T1" fmla="*/ 177 h 177"/>
              <a:gd name="T2" fmla="*/ 185 w 279"/>
              <a:gd name="T3" fmla="*/ 32 h 177"/>
              <a:gd name="T4" fmla="*/ 99 w 279"/>
              <a:gd name="T5" fmla="*/ 31 h 177"/>
              <a:gd name="T6" fmla="*/ 0 w 279"/>
              <a:gd name="T7" fmla="*/ 177 h 177"/>
              <a:gd name="T8" fmla="*/ 279 w 279"/>
              <a:gd name="T9" fmla="*/ 177 h 177"/>
            </a:gdLst>
            <a:ahLst/>
            <a:cxnLst>
              <a:cxn ang="0">
                <a:pos x="T0" y="T1"/>
              </a:cxn>
              <a:cxn ang="0">
                <a:pos x="T2" y="T3"/>
              </a:cxn>
              <a:cxn ang="0">
                <a:pos x="T4" y="T5"/>
              </a:cxn>
              <a:cxn ang="0">
                <a:pos x="T6" y="T7"/>
              </a:cxn>
              <a:cxn ang="0">
                <a:pos x="T8" y="T9"/>
              </a:cxn>
            </a:cxnLst>
            <a:rect l="0" t="0" r="r" b="b"/>
            <a:pathLst>
              <a:path w="279" h="177">
                <a:moveTo>
                  <a:pt x="279" y="177"/>
                </a:moveTo>
                <a:cubicBezTo>
                  <a:pt x="185" y="32"/>
                  <a:pt x="185" y="32"/>
                  <a:pt x="185" y="32"/>
                </a:cubicBezTo>
                <a:cubicBezTo>
                  <a:pt x="165" y="1"/>
                  <a:pt x="120" y="0"/>
                  <a:pt x="99" y="31"/>
                </a:cubicBezTo>
                <a:cubicBezTo>
                  <a:pt x="0" y="177"/>
                  <a:pt x="0" y="177"/>
                  <a:pt x="0" y="177"/>
                </a:cubicBezTo>
                <a:lnTo>
                  <a:pt x="279" y="177"/>
                </a:lnTo>
                <a:close/>
              </a:path>
            </a:pathLst>
          </a:custGeom>
          <a:solidFill>
            <a:srgbClr val="F6A5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08000" numCol="1" anchor="b" anchorCtr="0" compatLnSpc="1">
            <a:prstTxWarp prst="textNoShape">
              <a:avLst/>
            </a:prstTxWarp>
          </a:bodyPr>
          <a:lstStyle/>
          <a:p>
            <a:pPr algn="ctr"/>
            <a:r>
              <a:rPr lang="de-DE" b="1" noProof="1">
                <a:solidFill>
                  <a:schemeClr val="bg1"/>
                </a:solidFill>
                <a:cs typeface="Calibri" pitchFamily="34" charset="0"/>
              </a:rPr>
              <a:t>Methoden</a:t>
            </a:r>
          </a:p>
        </p:txBody>
      </p:sp>
      <p:sp>
        <p:nvSpPr>
          <p:cNvPr id="20" name="Freeform 8">
            <a:extLst>
              <a:ext uri="{FF2B5EF4-FFF2-40B4-BE49-F238E27FC236}">
                <a16:creationId xmlns:a16="http://schemas.microsoft.com/office/drawing/2014/main" id="{D575228B-6BB5-4C90-B893-C81E1592AE3A}"/>
              </a:ext>
            </a:extLst>
          </p:cNvPr>
          <p:cNvSpPr>
            <a:spLocks/>
          </p:cNvSpPr>
          <p:nvPr/>
        </p:nvSpPr>
        <p:spPr bwMode="auto">
          <a:xfrm>
            <a:off x="889227" y="5106988"/>
            <a:ext cx="6848475" cy="1247775"/>
          </a:xfrm>
          <a:custGeom>
            <a:avLst/>
            <a:gdLst>
              <a:gd name="T0" fmla="*/ 854 w 935"/>
              <a:gd name="T1" fmla="*/ 0 h 171"/>
              <a:gd name="T2" fmla="*/ 84 w 935"/>
              <a:gd name="T3" fmla="*/ 0 h 171"/>
              <a:gd name="T4" fmla="*/ 23 w 935"/>
              <a:gd name="T5" fmla="*/ 91 h 171"/>
              <a:gd name="T6" fmla="*/ 65 w 935"/>
              <a:gd name="T7" fmla="*/ 171 h 171"/>
              <a:gd name="T8" fmla="*/ 870 w 935"/>
              <a:gd name="T9" fmla="*/ 171 h 171"/>
              <a:gd name="T10" fmla="*/ 913 w 935"/>
              <a:gd name="T11" fmla="*/ 92 h 171"/>
              <a:gd name="T12" fmla="*/ 854 w 935"/>
              <a:gd name="T13" fmla="*/ 0 h 171"/>
            </a:gdLst>
            <a:ahLst/>
            <a:cxnLst>
              <a:cxn ang="0">
                <a:pos x="T0" y="T1"/>
              </a:cxn>
              <a:cxn ang="0">
                <a:pos x="T2" y="T3"/>
              </a:cxn>
              <a:cxn ang="0">
                <a:pos x="T4" y="T5"/>
              </a:cxn>
              <a:cxn ang="0">
                <a:pos x="T6" y="T7"/>
              </a:cxn>
              <a:cxn ang="0">
                <a:pos x="T8" y="T9"/>
              </a:cxn>
              <a:cxn ang="0">
                <a:pos x="T10" y="T11"/>
              </a:cxn>
              <a:cxn ang="0">
                <a:pos x="T12" y="T13"/>
              </a:cxn>
            </a:cxnLst>
            <a:rect l="0" t="0" r="r" b="b"/>
            <a:pathLst>
              <a:path w="935" h="171">
                <a:moveTo>
                  <a:pt x="854" y="0"/>
                </a:moveTo>
                <a:cubicBezTo>
                  <a:pt x="84" y="0"/>
                  <a:pt x="84" y="0"/>
                  <a:pt x="84" y="0"/>
                </a:cubicBezTo>
                <a:cubicBezTo>
                  <a:pt x="23" y="91"/>
                  <a:pt x="23" y="91"/>
                  <a:pt x="23" y="91"/>
                </a:cubicBezTo>
                <a:cubicBezTo>
                  <a:pt x="0" y="125"/>
                  <a:pt x="24" y="171"/>
                  <a:pt x="65" y="171"/>
                </a:cubicBezTo>
                <a:cubicBezTo>
                  <a:pt x="870" y="171"/>
                  <a:pt x="870" y="171"/>
                  <a:pt x="870" y="171"/>
                </a:cubicBezTo>
                <a:cubicBezTo>
                  <a:pt x="911" y="171"/>
                  <a:pt x="935" y="126"/>
                  <a:pt x="913" y="92"/>
                </a:cubicBezTo>
                <a:lnTo>
                  <a:pt x="854" y="0"/>
                </a:lnTo>
                <a:close/>
              </a:path>
            </a:pathLst>
          </a:custGeom>
          <a:solidFill>
            <a:srgbClr val="7C7C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44000" numCol="1" anchor="b" anchorCtr="0" compatLnSpc="1">
            <a:prstTxWarp prst="textNoShape">
              <a:avLst/>
            </a:prstTxWarp>
          </a:bodyPr>
          <a:lstStyle/>
          <a:p>
            <a:pPr algn="ctr"/>
            <a:r>
              <a:rPr lang="de-DE" b="1" noProof="1">
                <a:solidFill>
                  <a:schemeClr val="bg1"/>
                </a:solidFill>
                <a:cs typeface="Calibri" pitchFamily="34" charset="0"/>
              </a:rPr>
              <a:t>Werte</a:t>
            </a:r>
          </a:p>
        </p:txBody>
      </p:sp>
      <p:sp>
        <p:nvSpPr>
          <p:cNvPr id="2" name="Titel 1"/>
          <p:cNvSpPr>
            <a:spLocks noGrp="1"/>
          </p:cNvSpPr>
          <p:nvPr>
            <p:ph type="title"/>
          </p:nvPr>
        </p:nvSpPr>
        <p:spPr/>
        <p:txBody>
          <a:bodyPr/>
          <a:lstStyle/>
          <a:p>
            <a:r>
              <a:rPr lang="de-DE" dirty="0"/>
              <a:t>WAS BEDEUTET AGILE?</a:t>
            </a:r>
            <a:br>
              <a:rPr lang="de-DE" dirty="0"/>
            </a:br>
            <a:r>
              <a:rPr lang="de-DE" dirty="0"/>
              <a:t>Überblick</a:t>
            </a:r>
          </a:p>
        </p:txBody>
      </p:sp>
      <p:grpSp>
        <p:nvGrpSpPr>
          <p:cNvPr id="30" name="Gruppieren 29">
            <a:extLst>
              <a:ext uri="{FF2B5EF4-FFF2-40B4-BE49-F238E27FC236}">
                <a16:creationId xmlns:a16="http://schemas.microsoft.com/office/drawing/2014/main" id="{582E6499-6369-45D2-8943-B045F66E32BA}"/>
              </a:ext>
            </a:extLst>
          </p:cNvPr>
          <p:cNvGrpSpPr/>
          <p:nvPr/>
        </p:nvGrpSpPr>
        <p:grpSpPr>
          <a:xfrm>
            <a:off x="8313694" y="2508250"/>
            <a:ext cx="3510006" cy="1190625"/>
            <a:chOff x="4787901" y="2508250"/>
            <a:chExt cx="3510006" cy="1190625"/>
          </a:xfrm>
        </p:grpSpPr>
        <p:sp>
          <p:nvSpPr>
            <p:cNvPr id="21" name="Rechteck: abgerundete Ecken 20">
              <a:extLst>
                <a:ext uri="{FF2B5EF4-FFF2-40B4-BE49-F238E27FC236}">
                  <a16:creationId xmlns:a16="http://schemas.microsoft.com/office/drawing/2014/main" id="{AE89AA07-6AF1-4D7F-A053-5CC1C62A1CF1}"/>
                </a:ext>
              </a:extLst>
            </p:cNvPr>
            <p:cNvSpPr/>
            <p:nvPr/>
          </p:nvSpPr>
          <p:spPr>
            <a:xfrm>
              <a:off x="5048579" y="2508250"/>
              <a:ext cx="3249328" cy="1190625"/>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marL="228600" indent="-228600">
                <a:spcBef>
                  <a:spcPts val="1000"/>
                </a:spcBef>
                <a:buClr>
                  <a:srgbClr val="F5A748"/>
                </a:buClr>
                <a:buSzPct val="100000"/>
                <a:buBlip>
                  <a:blip r:embed="rId2"/>
                </a:buBlip>
              </a:pPr>
              <a:r>
                <a:rPr lang="en-GB" sz="1600" dirty="0" err="1">
                  <a:latin typeface="Calibri Light" panose="020F0302020204030204" pitchFamily="34" charset="0"/>
                  <a:cs typeface="Calibri" pitchFamily="34" charset="0"/>
                </a:rPr>
                <a:t>Spezifische</a:t>
              </a:r>
              <a:r>
                <a:rPr lang="en-GB" sz="1600" dirty="0">
                  <a:latin typeface="Calibri Light" panose="020F0302020204030204" pitchFamily="34" charset="0"/>
                  <a:cs typeface="Calibri" pitchFamily="34" charset="0"/>
                </a:rPr>
                <a:t> </a:t>
              </a:r>
              <a:r>
                <a:rPr lang="en-GB" sz="1600" dirty="0" err="1">
                  <a:latin typeface="Calibri Light" panose="020F0302020204030204" pitchFamily="34" charset="0"/>
                  <a:cs typeface="Calibri" pitchFamily="34" charset="0"/>
                </a:rPr>
                <a:t>Verfahren</a:t>
              </a:r>
              <a:endParaRPr lang="de-DE" sz="1600" noProof="1">
                <a:solidFill>
                  <a:schemeClr val="tx1"/>
                </a:solidFill>
                <a:latin typeface="Calibri Light" panose="020F0302020204030204" pitchFamily="34" charset="0"/>
                <a:cs typeface="Calibri" pitchFamily="34" charset="0"/>
              </a:endParaRPr>
            </a:p>
          </p:txBody>
        </p:sp>
        <p:sp>
          <p:nvSpPr>
            <p:cNvPr id="22" name="Ecken des Rechtecks auf der gleichen Seite abrunden 26">
              <a:extLst>
                <a:ext uri="{FF2B5EF4-FFF2-40B4-BE49-F238E27FC236}">
                  <a16:creationId xmlns:a16="http://schemas.microsoft.com/office/drawing/2014/main" id="{7C701575-7ACD-4544-B39B-71C82E647629}"/>
                </a:ext>
              </a:extLst>
            </p:cNvPr>
            <p:cNvSpPr/>
            <p:nvPr/>
          </p:nvSpPr>
          <p:spPr bwMode="auto">
            <a:xfrm rot="16200000">
              <a:off x="4402694" y="2893457"/>
              <a:ext cx="1190625" cy="420212"/>
            </a:xfrm>
            <a:prstGeom prst="round2SameRect">
              <a:avLst>
                <a:gd name="adj1" fmla="val 27686"/>
                <a:gd name="adj2" fmla="val 0"/>
              </a:avLst>
            </a:prstGeom>
            <a:solidFill>
              <a:srgbClr val="C4DCF1"/>
            </a:solidFill>
            <a:ln w="6350" cap="flat" cmpd="sng" algn="ctr">
              <a:noFill/>
              <a:prstDash val="solid"/>
              <a:round/>
              <a:headEnd type="none" w="med" len="med"/>
              <a:tailEnd type="none" w="med" len="med"/>
            </a:ln>
            <a:effectLst/>
            <a:extLst/>
          </p:spPr>
          <p:txBody>
            <a:bodyPr vert="horz" wrap="none" lIns="0" tIns="72000" rIns="0" bIns="36000" numCol="1" rtlCol="0" anchor="t" anchorCtr="0" compatLnSpc="1">
              <a:prstTxWarp prst="textNoShape">
                <a:avLst/>
              </a:prstTxWarp>
            </a:bodyPr>
            <a:lstStyle/>
            <a:p>
              <a:pPr lvl="0" algn="ctr">
                <a:defRPr/>
              </a:pPr>
              <a:endParaRPr lang="de-DE" dirty="0">
                <a:solidFill>
                  <a:schemeClr val="tx1">
                    <a:lumMod val="50000"/>
                  </a:schemeClr>
                </a:solidFill>
                <a:latin typeface="Calibri" panose="020F0502020204030204" pitchFamily="34" charset="0"/>
                <a:cs typeface="Calibri" panose="020F0502020204030204" pitchFamily="34" charset="0"/>
              </a:endParaRPr>
            </a:p>
          </p:txBody>
        </p:sp>
      </p:grpSp>
      <p:grpSp>
        <p:nvGrpSpPr>
          <p:cNvPr id="31" name="Gruppieren 30">
            <a:extLst>
              <a:ext uri="{FF2B5EF4-FFF2-40B4-BE49-F238E27FC236}">
                <a16:creationId xmlns:a16="http://schemas.microsoft.com/office/drawing/2014/main" id="{2112E706-EDAF-4F02-B82D-D9FC537185BE}"/>
              </a:ext>
            </a:extLst>
          </p:cNvPr>
          <p:cNvGrpSpPr/>
          <p:nvPr/>
        </p:nvGrpSpPr>
        <p:grpSpPr>
          <a:xfrm>
            <a:off x="8313694" y="3808413"/>
            <a:ext cx="3510006" cy="1190625"/>
            <a:chOff x="4787901" y="3808413"/>
            <a:chExt cx="3510006" cy="1190625"/>
          </a:xfrm>
        </p:grpSpPr>
        <p:sp>
          <p:nvSpPr>
            <p:cNvPr id="23" name="Rechteck: abgerundete Ecken 22">
              <a:extLst>
                <a:ext uri="{FF2B5EF4-FFF2-40B4-BE49-F238E27FC236}">
                  <a16:creationId xmlns:a16="http://schemas.microsoft.com/office/drawing/2014/main" id="{964F55F3-966F-42EE-8432-F1534F76C08B}"/>
                </a:ext>
              </a:extLst>
            </p:cNvPr>
            <p:cNvSpPr/>
            <p:nvPr/>
          </p:nvSpPr>
          <p:spPr>
            <a:xfrm>
              <a:off x="5048579" y="3808413"/>
              <a:ext cx="3249328" cy="1190625"/>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marL="228600" indent="-228600">
                <a:spcBef>
                  <a:spcPts val="1000"/>
                </a:spcBef>
                <a:buClr>
                  <a:srgbClr val="F5A748"/>
                </a:buClr>
                <a:buSzPct val="100000"/>
                <a:buBlip>
                  <a:blip r:embed="rId2"/>
                </a:buBlip>
              </a:pPr>
              <a:r>
                <a:rPr lang="en-GB" sz="1600" dirty="0" err="1">
                  <a:latin typeface="Calibri Light" panose="020F0302020204030204" pitchFamily="34" charset="0"/>
                  <a:cs typeface="Calibri" pitchFamily="34" charset="0"/>
                </a:rPr>
                <a:t>Betriebliche</a:t>
              </a:r>
              <a:r>
                <a:rPr lang="en-GB" sz="1600" dirty="0">
                  <a:latin typeface="Calibri Light" panose="020F0302020204030204" pitchFamily="34" charset="0"/>
                  <a:cs typeface="Calibri" pitchFamily="34" charset="0"/>
                </a:rPr>
                <a:t> </a:t>
              </a:r>
              <a:r>
                <a:rPr lang="en-GB" sz="1600" dirty="0" err="1">
                  <a:latin typeface="Calibri Light" panose="020F0302020204030204" pitchFamily="34" charset="0"/>
                  <a:cs typeface="Calibri" pitchFamily="34" charset="0"/>
                </a:rPr>
                <a:t>Grundsätze</a:t>
              </a:r>
              <a:r>
                <a:rPr lang="en-GB" sz="1600" dirty="0">
                  <a:latin typeface="Calibri Light" panose="020F0302020204030204" pitchFamily="34" charset="0"/>
                  <a:cs typeface="Calibri" pitchFamily="34" charset="0"/>
                </a:rPr>
                <a:t> und </a:t>
              </a:r>
              <a:r>
                <a:rPr lang="en-GB" sz="1600" dirty="0" err="1">
                  <a:latin typeface="Calibri Light" panose="020F0302020204030204" pitchFamily="34" charset="0"/>
                  <a:cs typeface="Calibri" pitchFamily="34" charset="0"/>
                </a:rPr>
                <a:t>Ziele</a:t>
              </a:r>
              <a:endParaRPr lang="de-DE" sz="1600" dirty="0">
                <a:latin typeface="Calibri Light" panose="020F0302020204030204" pitchFamily="34" charset="0"/>
                <a:cs typeface="Calibri" pitchFamily="34" charset="0"/>
              </a:endParaRPr>
            </a:p>
          </p:txBody>
        </p:sp>
        <p:sp>
          <p:nvSpPr>
            <p:cNvPr id="24" name="Ecken des Rechtecks auf der gleichen Seite abrunden 26">
              <a:extLst>
                <a:ext uri="{FF2B5EF4-FFF2-40B4-BE49-F238E27FC236}">
                  <a16:creationId xmlns:a16="http://schemas.microsoft.com/office/drawing/2014/main" id="{07EEF41A-2E1D-41B1-8690-E9A120B30F9E}"/>
                </a:ext>
              </a:extLst>
            </p:cNvPr>
            <p:cNvSpPr/>
            <p:nvPr/>
          </p:nvSpPr>
          <p:spPr bwMode="auto">
            <a:xfrm rot="16200000">
              <a:off x="4402694" y="4193620"/>
              <a:ext cx="1190625" cy="420212"/>
            </a:xfrm>
            <a:prstGeom prst="round2SameRect">
              <a:avLst>
                <a:gd name="adj1" fmla="val 27686"/>
                <a:gd name="adj2" fmla="val 0"/>
              </a:avLst>
            </a:prstGeom>
            <a:solidFill>
              <a:srgbClr val="D2DF8B"/>
            </a:solidFill>
            <a:ln w="6350" cap="flat" cmpd="sng" algn="ctr">
              <a:noFill/>
              <a:prstDash val="solid"/>
              <a:round/>
              <a:headEnd type="none" w="med" len="med"/>
              <a:tailEnd type="none" w="med" len="med"/>
            </a:ln>
            <a:effectLst/>
            <a:extLst/>
          </p:spPr>
          <p:txBody>
            <a:bodyPr vert="horz" wrap="none" lIns="0" tIns="72000" rIns="0" bIns="36000" numCol="1" rtlCol="0" anchor="t" anchorCtr="0" compatLnSpc="1">
              <a:prstTxWarp prst="textNoShape">
                <a:avLst/>
              </a:prstTxWarp>
            </a:bodyPr>
            <a:lstStyle/>
            <a:p>
              <a:pPr lvl="0" algn="ctr">
                <a:defRPr/>
              </a:pPr>
              <a:endParaRPr lang="de-DE" dirty="0">
                <a:solidFill>
                  <a:schemeClr val="tx1">
                    <a:lumMod val="50000"/>
                  </a:schemeClr>
                </a:solidFill>
                <a:latin typeface="Calibri" panose="020F0502020204030204" pitchFamily="34" charset="0"/>
                <a:cs typeface="Calibri" panose="020F0502020204030204" pitchFamily="34" charset="0"/>
              </a:endParaRPr>
            </a:p>
          </p:txBody>
        </p:sp>
      </p:grpSp>
      <p:grpSp>
        <p:nvGrpSpPr>
          <p:cNvPr id="32" name="Gruppieren 31">
            <a:extLst>
              <a:ext uri="{FF2B5EF4-FFF2-40B4-BE49-F238E27FC236}">
                <a16:creationId xmlns:a16="http://schemas.microsoft.com/office/drawing/2014/main" id="{165F1EB8-16CF-4E30-AD90-213F9EABA6AF}"/>
              </a:ext>
            </a:extLst>
          </p:cNvPr>
          <p:cNvGrpSpPr/>
          <p:nvPr/>
        </p:nvGrpSpPr>
        <p:grpSpPr>
          <a:xfrm>
            <a:off x="8313694" y="5106987"/>
            <a:ext cx="3510006" cy="1190625"/>
            <a:chOff x="4787901" y="5106987"/>
            <a:chExt cx="3510006" cy="1190625"/>
          </a:xfrm>
        </p:grpSpPr>
        <p:sp>
          <p:nvSpPr>
            <p:cNvPr id="25" name="Rechteck: abgerundete Ecken 24">
              <a:extLst>
                <a:ext uri="{FF2B5EF4-FFF2-40B4-BE49-F238E27FC236}">
                  <a16:creationId xmlns:a16="http://schemas.microsoft.com/office/drawing/2014/main" id="{5D4C332B-E541-40DE-9829-CD20DFEF12F9}"/>
                </a:ext>
              </a:extLst>
            </p:cNvPr>
            <p:cNvSpPr/>
            <p:nvPr/>
          </p:nvSpPr>
          <p:spPr>
            <a:xfrm>
              <a:off x="5048579" y="5106987"/>
              <a:ext cx="3249328" cy="1190625"/>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marL="228600" indent="-228600">
                <a:spcBef>
                  <a:spcPts val="1000"/>
                </a:spcBef>
                <a:buClr>
                  <a:srgbClr val="F5A748"/>
                </a:buClr>
                <a:buSzPct val="100000"/>
                <a:buBlip>
                  <a:blip r:embed="rId2"/>
                </a:buBlip>
              </a:pPr>
              <a:r>
                <a:rPr lang="en-GB" sz="1600" dirty="0">
                  <a:latin typeface="Calibri Light" panose="020F0302020204030204" pitchFamily="34" charset="0"/>
                  <a:cs typeface="Calibri" pitchFamily="34" charset="0"/>
                </a:rPr>
                <a:t>Basis</a:t>
              </a:r>
              <a:endParaRPr lang="de-DE" sz="1600" dirty="0">
                <a:latin typeface="Calibri Light" panose="020F0302020204030204" pitchFamily="34" charset="0"/>
                <a:cs typeface="Calibri" pitchFamily="34" charset="0"/>
              </a:endParaRPr>
            </a:p>
          </p:txBody>
        </p:sp>
        <p:sp>
          <p:nvSpPr>
            <p:cNvPr id="26" name="Ecken des Rechtecks auf der gleichen Seite abrunden 26">
              <a:extLst>
                <a:ext uri="{FF2B5EF4-FFF2-40B4-BE49-F238E27FC236}">
                  <a16:creationId xmlns:a16="http://schemas.microsoft.com/office/drawing/2014/main" id="{5747A79A-4A0E-412C-B6E0-60C88E5A5019}"/>
                </a:ext>
              </a:extLst>
            </p:cNvPr>
            <p:cNvSpPr/>
            <p:nvPr/>
          </p:nvSpPr>
          <p:spPr bwMode="auto">
            <a:xfrm rot="16200000">
              <a:off x="4402694" y="5492194"/>
              <a:ext cx="1190625" cy="420212"/>
            </a:xfrm>
            <a:prstGeom prst="round2SameRect">
              <a:avLst>
                <a:gd name="adj1" fmla="val 27686"/>
                <a:gd name="adj2" fmla="val 0"/>
              </a:avLst>
            </a:prstGeom>
            <a:solidFill>
              <a:schemeClr val="bg1">
                <a:lumMod val="50000"/>
              </a:schemeClr>
            </a:solidFill>
            <a:ln w="6350" cap="flat" cmpd="sng" algn="ctr">
              <a:noFill/>
              <a:prstDash val="solid"/>
              <a:round/>
              <a:headEnd type="none" w="med" len="med"/>
              <a:tailEnd type="none" w="med" len="med"/>
            </a:ln>
            <a:effectLst/>
            <a:extLst/>
          </p:spPr>
          <p:txBody>
            <a:bodyPr vert="horz" wrap="none" lIns="0" tIns="72000" rIns="0" bIns="36000" numCol="1" rtlCol="0" anchor="t" anchorCtr="0" compatLnSpc="1">
              <a:prstTxWarp prst="textNoShape">
                <a:avLst/>
              </a:prstTxWarp>
            </a:bodyPr>
            <a:lstStyle/>
            <a:p>
              <a:pPr lvl="0" algn="ctr">
                <a:defRPr/>
              </a:pPr>
              <a:endParaRPr lang="de-DE" dirty="0">
                <a:solidFill>
                  <a:schemeClr val="tx1">
                    <a:lumMod val="50000"/>
                  </a:schemeClr>
                </a:solidFill>
                <a:latin typeface="Calibri" panose="020F0502020204030204" pitchFamily="34" charset="0"/>
                <a:cs typeface="Calibri" panose="020F0502020204030204" pitchFamily="34" charset="0"/>
              </a:endParaRPr>
            </a:p>
          </p:txBody>
        </p:sp>
      </p:grpSp>
      <p:grpSp>
        <p:nvGrpSpPr>
          <p:cNvPr id="29" name="Gruppieren 28">
            <a:extLst>
              <a:ext uri="{FF2B5EF4-FFF2-40B4-BE49-F238E27FC236}">
                <a16:creationId xmlns:a16="http://schemas.microsoft.com/office/drawing/2014/main" id="{943F34C1-E2AF-43DF-A4AA-AF77DFC9E278}"/>
              </a:ext>
            </a:extLst>
          </p:cNvPr>
          <p:cNvGrpSpPr/>
          <p:nvPr/>
        </p:nvGrpSpPr>
        <p:grpSpPr>
          <a:xfrm>
            <a:off x="8313694" y="1208086"/>
            <a:ext cx="3510006" cy="1190625"/>
            <a:chOff x="4787901" y="1208086"/>
            <a:chExt cx="3510006" cy="1190625"/>
          </a:xfrm>
        </p:grpSpPr>
        <p:sp>
          <p:nvSpPr>
            <p:cNvPr id="27" name="Rechteck: abgerundete Ecken 26">
              <a:extLst>
                <a:ext uri="{FF2B5EF4-FFF2-40B4-BE49-F238E27FC236}">
                  <a16:creationId xmlns:a16="http://schemas.microsoft.com/office/drawing/2014/main" id="{9A49FC3A-CF8E-4F90-A5C6-4FDFF91F146F}"/>
                </a:ext>
              </a:extLst>
            </p:cNvPr>
            <p:cNvSpPr/>
            <p:nvPr/>
          </p:nvSpPr>
          <p:spPr>
            <a:xfrm>
              <a:off x="5048579" y="1208086"/>
              <a:ext cx="3249328" cy="1190625"/>
            </a:xfrm>
            <a:prstGeom prst="roundRect">
              <a:avLst>
                <a:gd name="adj" fmla="val 10748"/>
              </a:avLst>
            </a:prstGeom>
            <a:solidFill>
              <a:schemeClr val="tx1">
                <a:lumMod val="20000"/>
                <a:lumOff val="80000"/>
              </a:schemeClr>
            </a:solidFill>
            <a:ln w="12700">
              <a:noFill/>
              <a:miter lim="800000"/>
            </a:ln>
          </p:spPr>
          <p:txBody>
            <a:bodyPr vert="horz" lIns="288000" tIns="108000" rIns="0" bIns="0" rtlCol="0">
              <a:noAutofit/>
            </a:bodyPr>
            <a:lstStyle/>
            <a:p>
              <a:pPr marL="228600" indent="-228600">
                <a:spcBef>
                  <a:spcPts val="1000"/>
                </a:spcBef>
                <a:buClr>
                  <a:srgbClr val="F5A748"/>
                </a:buClr>
                <a:buSzPct val="100000"/>
                <a:buBlip>
                  <a:blip r:embed="rId2"/>
                </a:buBlip>
              </a:pPr>
              <a:r>
                <a:rPr lang="de-DE" sz="1600" noProof="1">
                  <a:latin typeface="Calibri Light" panose="020F0302020204030204" pitchFamily="34" charset="0"/>
                  <a:cs typeface="Calibri" pitchFamily="34" charset="0"/>
                </a:rPr>
                <a:t>Scrum (aber auch viele andere), definieren von Rollen, Ergebnissen, Prozessen</a:t>
              </a:r>
            </a:p>
          </p:txBody>
        </p:sp>
        <p:sp>
          <p:nvSpPr>
            <p:cNvPr id="28" name="Ecken des Rechtecks auf der gleichen Seite abrunden 26">
              <a:extLst>
                <a:ext uri="{FF2B5EF4-FFF2-40B4-BE49-F238E27FC236}">
                  <a16:creationId xmlns:a16="http://schemas.microsoft.com/office/drawing/2014/main" id="{4F73CB51-427C-4CEF-A618-E01365733301}"/>
                </a:ext>
              </a:extLst>
            </p:cNvPr>
            <p:cNvSpPr/>
            <p:nvPr/>
          </p:nvSpPr>
          <p:spPr bwMode="auto">
            <a:xfrm rot="16200000">
              <a:off x="4402694" y="1593293"/>
              <a:ext cx="1190625"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horz" wrap="none" lIns="0" tIns="72000" rIns="0" bIns="36000" numCol="1" rtlCol="0" anchor="t" anchorCtr="0" compatLnSpc="1">
              <a:prstTxWarp prst="textNoShape">
                <a:avLst/>
              </a:prstTxWarp>
            </a:bodyPr>
            <a:lstStyle/>
            <a:p>
              <a:pPr lvl="0" algn="ctr">
                <a:defRPr/>
              </a:pPr>
              <a:endParaRPr lang="de-DE" dirty="0">
                <a:solidFill>
                  <a:schemeClr val="tx1">
                    <a:lumMod val="50000"/>
                  </a:schemeClr>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85632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Person, Mann enthält.&#10;&#10;Mit sehr hoher Zuverlässigkeit generierte Beschreibung">
            <a:extLst>
              <a:ext uri="{FF2B5EF4-FFF2-40B4-BE49-F238E27FC236}">
                <a16:creationId xmlns:a16="http://schemas.microsoft.com/office/drawing/2014/main" id="{A485C0ED-2AC7-49FF-8340-1EB07B6AE4D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2055" b="15831"/>
          <a:stretch/>
        </p:blipFill>
        <p:spPr>
          <a:xfrm>
            <a:off x="0" y="180000"/>
            <a:ext cx="12186000" cy="6678000"/>
          </a:xfrm>
        </p:spPr>
      </p:pic>
      <p:sp>
        <p:nvSpPr>
          <p:cNvPr id="3" name="Foliennummernplatzhalter 2">
            <a:extLst>
              <a:ext uri="{FF2B5EF4-FFF2-40B4-BE49-F238E27FC236}">
                <a16:creationId xmlns:a16="http://schemas.microsoft.com/office/drawing/2014/main" id="{790F79A7-45CE-4BEF-9BD8-D3B59DBBA621}"/>
              </a:ext>
            </a:extLst>
          </p:cNvPr>
          <p:cNvSpPr>
            <a:spLocks noGrp="1"/>
          </p:cNvSpPr>
          <p:nvPr>
            <p:ph type="sldNum" sz="quarter" idx="4294967295"/>
          </p:nvPr>
        </p:nvSpPr>
        <p:spPr>
          <a:xfrm>
            <a:off x="9306000" y="6480000"/>
            <a:ext cx="2520000" cy="365125"/>
          </a:xfrm>
          <a:prstGeom prst="rect">
            <a:avLst/>
          </a:prstGeom>
        </p:spPr>
        <p:txBody>
          <a:bodyPr/>
          <a:lstStyle/>
          <a:p>
            <a:r>
              <a:rPr lang="de-DE"/>
              <a:t> </a:t>
            </a:r>
            <a:r>
              <a:rPr lang="de-DE">
                <a:solidFill>
                  <a:schemeClr val="accent6">
                    <a:lumMod val="75000"/>
                  </a:schemeClr>
                </a:solidFill>
              </a:rPr>
              <a:t>Page ‹Nr.›</a:t>
            </a:r>
            <a:endParaRPr lang="de-DE" dirty="0">
              <a:solidFill>
                <a:schemeClr val="accent6">
                  <a:lumMod val="75000"/>
                </a:schemeClr>
              </a:solidFill>
            </a:endParaRPr>
          </a:p>
        </p:txBody>
      </p:sp>
      <p:sp>
        <p:nvSpPr>
          <p:cNvPr id="11" name="Freeform 9">
            <a:extLst>
              <a:ext uri="{FF2B5EF4-FFF2-40B4-BE49-F238E27FC236}">
                <a16:creationId xmlns:a16="http://schemas.microsoft.com/office/drawing/2014/main" id="{F07CE03D-53E3-4DB6-A705-B31363D45F2B}"/>
              </a:ext>
            </a:extLst>
          </p:cNvPr>
          <p:cNvSpPr>
            <a:spLocks/>
          </p:cNvSpPr>
          <p:nvPr/>
        </p:nvSpPr>
        <p:spPr bwMode="auto">
          <a:xfrm>
            <a:off x="4106882" y="3717341"/>
            <a:ext cx="8105774" cy="3154363"/>
          </a:xfrm>
          <a:custGeom>
            <a:avLst/>
            <a:gdLst>
              <a:gd name="T0" fmla="*/ 0 w 4195"/>
              <a:gd name="T1" fmla="*/ 1331 h 1638"/>
              <a:gd name="T2" fmla="*/ 80 w 4195"/>
              <a:gd name="T3" fmla="*/ 1125 h 1638"/>
              <a:gd name="T4" fmla="*/ 728 w 4195"/>
              <a:gd name="T5" fmla="*/ 165 h 1638"/>
              <a:gd name="T6" fmla="*/ 1026 w 4195"/>
              <a:gd name="T7" fmla="*/ 0 h 1638"/>
              <a:gd name="T8" fmla="*/ 4195 w 4195"/>
              <a:gd name="T9" fmla="*/ 3 h 1638"/>
              <a:gd name="T10" fmla="*/ 4195 w 4195"/>
              <a:gd name="T11" fmla="*/ 1638 h 1638"/>
              <a:gd name="T12" fmla="*/ 296 w 4195"/>
              <a:gd name="T13" fmla="*/ 1638 h 1638"/>
              <a:gd name="T14" fmla="*/ 296 w 4195"/>
              <a:gd name="T15" fmla="*/ 1638 h 1638"/>
              <a:gd name="T16" fmla="*/ 0 w 4195"/>
              <a:gd name="T17" fmla="*/ 133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5" h="1638">
                <a:moveTo>
                  <a:pt x="0" y="1331"/>
                </a:moveTo>
                <a:cubicBezTo>
                  <a:pt x="0" y="1252"/>
                  <a:pt x="33" y="1195"/>
                  <a:pt x="80" y="1125"/>
                </a:cubicBezTo>
                <a:cubicBezTo>
                  <a:pt x="128" y="1053"/>
                  <a:pt x="687" y="219"/>
                  <a:pt x="728" y="165"/>
                </a:cubicBezTo>
                <a:cubicBezTo>
                  <a:pt x="791" y="82"/>
                  <a:pt x="900" y="0"/>
                  <a:pt x="1026" y="0"/>
                </a:cubicBezTo>
                <a:cubicBezTo>
                  <a:pt x="1151" y="0"/>
                  <a:pt x="4195" y="3"/>
                  <a:pt x="4195" y="3"/>
                </a:cubicBezTo>
                <a:cubicBezTo>
                  <a:pt x="4195" y="1638"/>
                  <a:pt x="4195" y="1638"/>
                  <a:pt x="4195" y="1638"/>
                </a:cubicBezTo>
                <a:cubicBezTo>
                  <a:pt x="296" y="1638"/>
                  <a:pt x="296" y="1638"/>
                  <a:pt x="296" y="1638"/>
                </a:cubicBezTo>
                <a:cubicBezTo>
                  <a:pt x="296" y="1638"/>
                  <a:pt x="296" y="1638"/>
                  <a:pt x="296" y="1638"/>
                </a:cubicBezTo>
                <a:cubicBezTo>
                  <a:pt x="131" y="1632"/>
                  <a:pt x="0" y="1497"/>
                  <a:pt x="0" y="1331"/>
                </a:cubicBezTo>
                <a:close/>
              </a:path>
            </a:pathLst>
          </a:custGeom>
          <a:solidFill>
            <a:srgbClr val="24246C"/>
          </a:solidFill>
          <a:ln>
            <a:noFill/>
          </a:ln>
        </p:spPr>
        <p:txBody>
          <a:bodyPr vert="horz" wrap="square" lIns="1728000" tIns="432000" rIns="91440" bIns="45720" numCol="1" anchor="t" anchorCtr="0" compatLnSpc="1">
            <a:prstTxWarp prst="textNoShape">
              <a:avLst/>
            </a:prstTxWarp>
          </a:bodyPr>
          <a:lstStyle/>
          <a:p>
            <a:pPr lvl="0"/>
            <a:r>
              <a:rPr lang="de-DE" sz="2800" dirty="0">
                <a:solidFill>
                  <a:srgbClr val="FFFFFF"/>
                </a:solidFill>
              </a:rPr>
              <a:t>Ist Agile die richtige Antwort für alles?</a:t>
            </a:r>
            <a:br>
              <a:rPr lang="de-DE" sz="2800" dirty="0">
                <a:solidFill>
                  <a:srgbClr val="FFFFFF"/>
                </a:solidFill>
              </a:rPr>
            </a:br>
            <a:r>
              <a:rPr lang="de-DE" sz="2800" dirty="0">
                <a:solidFill>
                  <a:srgbClr val="FFFFFF"/>
                </a:solidFill>
              </a:rPr>
              <a:t>Nein!</a:t>
            </a:r>
          </a:p>
          <a:p>
            <a:pPr lvl="0"/>
            <a:r>
              <a:rPr lang="de-DE" sz="2800" dirty="0">
                <a:solidFill>
                  <a:srgbClr val="FFFFFF"/>
                </a:solidFill>
              </a:rPr>
              <a:t>Agile ist für Leute und Teams, die sich vorstellen können, die agilen Werte zu </a:t>
            </a:r>
            <a:br>
              <a:rPr lang="de-DE" sz="2800" dirty="0">
                <a:solidFill>
                  <a:srgbClr val="FFFFFF"/>
                </a:solidFill>
              </a:rPr>
            </a:br>
            <a:r>
              <a:rPr lang="de-DE" sz="2800" dirty="0">
                <a:solidFill>
                  <a:srgbClr val="FFFFFF"/>
                </a:solidFill>
              </a:rPr>
              <a:t>teilen und den agilen Prinzipien zu folgen.</a:t>
            </a:r>
            <a:endParaRPr lang="en-US" sz="2800" dirty="0">
              <a:solidFill>
                <a:srgbClr val="FFFFFF"/>
              </a:solidFill>
            </a:endParaRPr>
          </a:p>
        </p:txBody>
      </p:sp>
      <p:sp>
        <p:nvSpPr>
          <p:cNvPr id="12" name="Ellipse 11">
            <a:extLst>
              <a:ext uri="{FF2B5EF4-FFF2-40B4-BE49-F238E27FC236}">
                <a16:creationId xmlns:a16="http://schemas.microsoft.com/office/drawing/2014/main" id="{498C35F0-0418-4F7F-93DA-57517D60FB86}"/>
              </a:ext>
            </a:extLst>
          </p:cNvPr>
          <p:cNvSpPr/>
          <p:nvPr/>
        </p:nvSpPr>
        <p:spPr>
          <a:xfrm>
            <a:off x="10471939" y="2531708"/>
            <a:ext cx="1538291" cy="1538291"/>
          </a:xfrm>
          <a:prstGeom prst="ellipse">
            <a:avLst/>
          </a:prstGeom>
          <a:solidFill>
            <a:srgbClr val="F5A74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2800" dirty="0"/>
              <a:t>AGILE</a:t>
            </a:r>
          </a:p>
        </p:txBody>
      </p:sp>
    </p:spTree>
    <p:extLst>
      <p:ext uri="{BB962C8B-B14F-4D97-AF65-F5344CB8AC3E}">
        <p14:creationId xmlns:p14="http://schemas.microsoft.com/office/powerpoint/2010/main" val="1895728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DAS AGILE MANIFEST</a:t>
            </a:r>
            <a:br>
              <a:rPr lang="en-GB" dirty="0"/>
            </a:br>
            <a:r>
              <a:rPr lang="en-GB" dirty="0"/>
              <a:t>4 </a:t>
            </a:r>
            <a:r>
              <a:rPr lang="en-GB" dirty="0" err="1"/>
              <a:t>Werte</a:t>
            </a:r>
            <a:endParaRPr lang="de-DE" dirty="0"/>
          </a:p>
        </p:txBody>
      </p:sp>
      <p:grpSp>
        <p:nvGrpSpPr>
          <p:cNvPr id="6" name="Gruppieren 5">
            <a:extLst>
              <a:ext uri="{FF2B5EF4-FFF2-40B4-BE49-F238E27FC236}">
                <a16:creationId xmlns:a16="http://schemas.microsoft.com/office/drawing/2014/main" id="{4131A811-360C-4A17-A5C4-C0A1B2AC1BB3}"/>
              </a:ext>
            </a:extLst>
          </p:cNvPr>
          <p:cNvGrpSpPr/>
          <p:nvPr/>
        </p:nvGrpSpPr>
        <p:grpSpPr>
          <a:xfrm>
            <a:off x="1731600" y="1439738"/>
            <a:ext cx="4908675" cy="4908675"/>
            <a:chOff x="2397579" y="1439738"/>
            <a:chExt cx="4908675" cy="4908675"/>
          </a:xfrm>
        </p:grpSpPr>
        <p:pic>
          <p:nvPicPr>
            <p:cNvPr id="19" name="Bild 1" descr="Kreise_4 Kopi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7579" y="1439738"/>
              <a:ext cx="4908675" cy="4908675"/>
            </a:xfrm>
            <a:prstGeom prst="rect">
              <a:avLst/>
            </a:prstGeom>
          </p:spPr>
        </p:pic>
        <p:sp>
          <p:nvSpPr>
            <p:cNvPr id="20" name="Textfeld 19"/>
            <p:cNvSpPr txBox="1"/>
            <p:nvPr/>
          </p:nvSpPr>
          <p:spPr>
            <a:xfrm>
              <a:off x="4179747" y="3555668"/>
              <a:ext cx="1352101" cy="707886"/>
            </a:xfrm>
            <a:prstGeom prst="rect">
              <a:avLst/>
            </a:prstGeom>
            <a:noFill/>
          </p:spPr>
          <p:txBody>
            <a:bodyPr wrap="none" rtlCol="0">
              <a:spAutoFit/>
            </a:bodyPr>
            <a:lstStyle>
              <a:defPPr>
                <a:defRPr lang="de-DE"/>
              </a:defPPr>
              <a:lvl1pPr algn="ctr">
                <a:defRPr sz="1600">
                  <a:solidFill>
                    <a:schemeClr val="bg1">
                      <a:lumMod val="50000"/>
                    </a:schemeClr>
                  </a:solidFill>
                  <a:latin typeface="Calibri Light" panose="020F0302020204030204" pitchFamily="34" charset="0"/>
                  <a:cs typeface="Calibri Light" panose="020F03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all" spc="0" normalizeH="0" baseline="0" noProof="0" dirty="0">
                  <a:ln>
                    <a:noFill/>
                  </a:ln>
                  <a:solidFill>
                    <a:srgbClr val="FFFFFF"/>
                  </a:solidFill>
                  <a:effectLst/>
                  <a:uLnTx/>
                  <a:uFillTx/>
                  <a:latin typeface="Calibri" panose="020F0502020204030204" pitchFamily="34" charset="0"/>
                  <a:cs typeface="Calibri" panose="020F0502020204030204" pitchFamily="34" charset="0"/>
                </a:rPr>
                <a:t>DAS Agile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000" b="1" i="0" u="none" strike="noStrike" kern="1200" cap="all" spc="0" normalizeH="0" baseline="0" noProof="0" dirty="0">
                  <a:ln>
                    <a:noFill/>
                  </a:ln>
                  <a:solidFill>
                    <a:srgbClr val="FFFFFF"/>
                  </a:solidFill>
                  <a:effectLst/>
                  <a:uLnTx/>
                  <a:uFillTx/>
                  <a:latin typeface="Calibri" panose="020F0502020204030204" pitchFamily="34" charset="0"/>
                  <a:cs typeface="Calibri" panose="020F0502020204030204" pitchFamily="34" charset="0"/>
                </a:rPr>
                <a:t>Manifest</a:t>
              </a:r>
            </a:p>
          </p:txBody>
        </p:sp>
        <p:sp>
          <p:nvSpPr>
            <p:cNvPr id="21" name="Textfeld 20"/>
            <p:cNvSpPr txBox="1"/>
            <p:nvPr/>
          </p:nvSpPr>
          <p:spPr>
            <a:xfrm>
              <a:off x="2721958" y="1921352"/>
              <a:ext cx="1963743" cy="1077218"/>
            </a:xfrm>
            <a:prstGeom prst="rect">
              <a:avLst/>
            </a:prstGeom>
            <a:noFill/>
          </p:spPr>
          <p:txBody>
            <a:bodyPr wrap="none" rtlCol="0">
              <a:spAutoFit/>
            </a:bodyPr>
            <a:lstStyle/>
            <a:p>
              <a:pPr lvl="0" algn="ctr">
                <a:defRPr/>
              </a:pPr>
              <a:r>
                <a:rPr lang="de-DE" sz="1600" dirty="0">
                  <a:solidFill>
                    <a:srgbClr val="57666D"/>
                  </a:solidFill>
                  <a:latin typeface="Calibri" panose="020F0502020204030204" pitchFamily="34" charset="0"/>
                  <a:cs typeface="Calibri" panose="020F0502020204030204" pitchFamily="34" charset="0"/>
                </a:rPr>
                <a:t>Zusammenarbeit </a:t>
              </a:r>
            </a:p>
            <a:p>
              <a:pPr lvl="0" algn="ctr">
                <a:defRPr/>
              </a:pPr>
              <a:r>
                <a:rPr lang="de-DE" sz="1600" dirty="0">
                  <a:solidFill>
                    <a:srgbClr val="57666D"/>
                  </a:solidFill>
                  <a:latin typeface="Calibri" panose="020F0502020204030204" pitchFamily="34" charset="0"/>
                  <a:cs typeface="Calibri" panose="020F0502020204030204" pitchFamily="34" charset="0"/>
                </a:rPr>
                <a:t>mit dem Kunden </a:t>
              </a:r>
              <a:br>
                <a:rPr lang="de-DE" sz="1600" dirty="0">
                  <a:solidFill>
                    <a:srgbClr val="57666D"/>
                  </a:solidFill>
                  <a:latin typeface="Calibri" panose="020F0502020204030204" pitchFamily="34" charset="0"/>
                  <a:cs typeface="Calibri" panose="020F0502020204030204" pitchFamily="34" charset="0"/>
                </a:rPr>
              </a:br>
              <a:r>
                <a:rPr lang="de-DE" sz="1600" dirty="0">
                  <a:solidFill>
                    <a:srgbClr val="57666D"/>
                  </a:solidFill>
                  <a:latin typeface="Calibri" panose="020F0502020204030204" pitchFamily="34" charset="0"/>
                  <a:cs typeface="Calibri" panose="020F0502020204030204" pitchFamily="34" charset="0"/>
                </a:rPr>
                <a:t>steht über der</a:t>
              </a:r>
            </a:p>
            <a:p>
              <a:pPr lvl="0" algn="ctr">
                <a:defRPr/>
              </a:pPr>
              <a:r>
                <a:rPr lang="de-DE" sz="1600" dirty="0">
                  <a:solidFill>
                    <a:srgbClr val="57666D"/>
                  </a:solidFill>
                  <a:latin typeface="Calibri" panose="020F0502020204030204" pitchFamily="34" charset="0"/>
                  <a:cs typeface="Calibri" panose="020F0502020204030204" pitchFamily="34" charset="0"/>
                </a:rPr>
                <a:t> Vertragsverhandlung</a:t>
              </a:r>
            </a:p>
          </p:txBody>
        </p:sp>
        <p:sp>
          <p:nvSpPr>
            <p:cNvPr id="22" name="Textfeld 21"/>
            <p:cNvSpPr txBox="1"/>
            <p:nvPr/>
          </p:nvSpPr>
          <p:spPr>
            <a:xfrm>
              <a:off x="5089747" y="1921352"/>
              <a:ext cx="1856598" cy="1077218"/>
            </a:xfrm>
            <a:prstGeom prst="rect">
              <a:avLst/>
            </a:prstGeom>
            <a:noFill/>
          </p:spPr>
          <p:txBody>
            <a:bodyPr wrap="none" rtlCol="0">
              <a:spAutoFit/>
            </a:bodyPr>
            <a:lstStyle>
              <a:defPPr>
                <a:defRPr lang="de-DE"/>
              </a:defPPr>
              <a:lvl1pPr algn="ctr">
                <a:defRPr sz="1600">
                  <a:latin typeface="Calibri Light" panose="020F0302020204030204" pitchFamily="34" charset="0"/>
                  <a:cs typeface="Calibri Light" panose="020F0302020204030204" pitchFamily="34" charset="0"/>
                </a:defRPr>
              </a:lvl1pPr>
            </a:lstStyle>
            <a:p>
              <a:pPr lvl="0">
                <a:defRPr/>
              </a:pPr>
              <a:r>
                <a:rPr lang="de-DE" dirty="0">
                  <a:solidFill>
                    <a:srgbClr val="57666D"/>
                  </a:solidFill>
                  <a:latin typeface="Calibri" panose="020F0502020204030204" pitchFamily="34" charset="0"/>
                  <a:cs typeface="Calibri" panose="020F0502020204030204" pitchFamily="34" charset="0"/>
                </a:rPr>
                <a:t>Individuen </a:t>
              </a:r>
              <a:br>
                <a:rPr lang="de-DE" dirty="0">
                  <a:solidFill>
                    <a:srgbClr val="57666D"/>
                  </a:solidFill>
                  <a:latin typeface="Calibri" panose="020F0502020204030204" pitchFamily="34" charset="0"/>
                  <a:cs typeface="Calibri" panose="020F0502020204030204" pitchFamily="34" charset="0"/>
                </a:rPr>
              </a:br>
              <a:r>
                <a:rPr lang="de-DE" dirty="0">
                  <a:solidFill>
                    <a:srgbClr val="57666D"/>
                  </a:solidFill>
                  <a:latin typeface="Calibri" panose="020F0502020204030204" pitchFamily="34" charset="0"/>
                  <a:cs typeface="Calibri" panose="020F0502020204030204" pitchFamily="34" charset="0"/>
                </a:rPr>
                <a:t>und Interaktionen </a:t>
              </a:r>
            </a:p>
            <a:p>
              <a:pPr lvl="0">
                <a:defRPr/>
              </a:pPr>
              <a:r>
                <a:rPr lang="de-DE" dirty="0">
                  <a:solidFill>
                    <a:srgbClr val="57666D"/>
                  </a:solidFill>
                  <a:latin typeface="Calibri" panose="020F0502020204030204" pitchFamily="34" charset="0"/>
                  <a:cs typeface="Calibri" panose="020F0502020204030204" pitchFamily="34" charset="0"/>
                </a:rPr>
                <a:t>stehen über </a:t>
              </a:r>
            </a:p>
            <a:p>
              <a:pPr lvl="0">
                <a:defRPr/>
              </a:pPr>
              <a:r>
                <a:rPr lang="de-DE" dirty="0">
                  <a:solidFill>
                    <a:srgbClr val="57666D"/>
                  </a:solidFill>
                  <a:latin typeface="Calibri" panose="020F0502020204030204" pitchFamily="34" charset="0"/>
                  <a:cs typeface="Calibri" panose="020F0502020204030204" pitchFamily="34" charset="0"/>
                </a:rPr>
                <a:t>Prozessen und Tools</a:t>
              </a:r>
            </a:p>
          </p:txBody>
        </p:sp>
        <p:sp>
          <p:nvSpPr>
            <p:cNvPr id="23" name="Textfeld 22"/>
            <p:cNvSpPr txBox="1"/>
            <p:nvPr/>
          </p:nvSpPr>
          <p:spPr>
            <a:xfrm>
              <a:off x="2761006" y="4548847"/>
              <a:ext cx="1885644" cy="1077218"/>
            </a:xfrm>
            <a:prstGeom prst="rect">
              <a:avLst/>
            </a:prstGeom>
            <a:noFill/>
          </p:spPr>
          <p:txBody>
            <a:bodyPr wrap="none" rtlCol="0">
              <a:spAutoFit/>
            </a:bodyPr>
            <a:lstStyle>
              <a:defPPr>
                <a:defRPr lang="de-DE"/>
              </a:defPPr>
              <a:lvl1pPr algn="ctr">
                <a:defRPr sz="1600">
                  <a:latin typeface="Calibri Light" panose="020F0302020204030204" pitchFamily="34" charset="0"/>
                  <a:cs typeface="Calibri Light" panose="020F0302020204030204" pitchFamily="34" charset="0"/>
                </a:defRPr>
              </a:lvl1pPr>
            </a:lstStyle>
            <a:p>
              <a:pPr lvl="0">
                <a:defRPr/>
              </a:pPr>
              <a:r>
                <a:rPr lang="de-DE" dirty="0">
                  <a:solidFill>
                    <a:srgbClr val="57666D"/>
                  </a:solidFill>
                  <a:latin typeface="Calibri" panose="020F0502020204030204" pitchFamily="34" charset="0"/>
                  <a:cs typeface="Calibri" panose="020F0502020204030204" pitchFamily="34" charset="0"/>
                </a:rPr>
                <a:t>Reagieren auf </a:t>
              </a:r>
              <a:br>
                <a:rPr lang="de-DE" dirty="0">
                  <a:solidFill>
                    <a:srgbClr val="57666D"/>
                  </a:solidFill>
                  <a:latin typeface="Calibri" panose="020F0502020204030204" pitchFamily="34" charset="0"/>
                  <a:cs typeface="Calibri" panose="020F0502020204030204" pitchFamily="34" charset="0"/>
                </a:rPr>
              </a:br>
              <a:r>
                <a:rPr lang="de-DE" dirty="0">
                  <a:solidFill>
                    <a:srgbClr val="57666D"/>
                  </a:solidFill>
                  <a:latin typeface="Calibri" panose="020F0502020204030204" pitchFamily="34" charset="0"/>
                  <a:cs typeface="Calibri" panose="020F0502020204030204" pitchFamily="34" charset="0"/>
                </a:rPr>
                <a:t>Veränderung </a:t>
              </a:r>
            </a:p>
            <a:p>
              <a:pPr lvl="0">
                <a:defRPr/>
              </a:pPr>
              <a:r>
                <a:rPr lang="de-DE" dirty="0">
                  <a:solidFill>
                    <a:srgbClr val="57666D"/>
                  </a:solidFill>
                  <a:latin typeface="Calibri" panose="020F0502020204030204" pitchFamily="34" charset="0"/>
                  <a:cs typeface="Calibri" panose="020F0502020204030204" pitchFamily="34" charset="0"/>
                </a:rPr>
                <a:t>steht über dem </a:t>
              </a:r>
            </a:p>
            <a:p>
              <a:pPr lvl="0">
                <a:defRPr/>
              </a:pPr>
              <a:r>
                <a:rPr lang="de-DE" dirty="0">
                  <a:solidFill>
                    <a:srgbClr val="57666D"/>
                  </a:solidFill>
                  <a:latin typeface="Calibri" panose="020F0502020204030204" pitchFamily="34" charset="0"/>
                  <a:cs typeface="Calibri" panose="020F0502020204030204" pitchFamily="34" charset="0"/>
                </a:rPr>
                <a:t>Befolgen eines Plans</a:t>
              </a:r>
              <a:endParaRPr kumimoji="0" lang="en-US" sz="1600" b="0" i="0" u="none" strike="noStrike" kern="1200" cap="none" spc="0" normalizeH="0" baseline="0" noProof="0" dirty="0">
                <a:ln>
                  <a:noFill/>
                </a:ln>
                <a:solidFill>
                  <a:srgbClr val="57666D"/>
                </a:solidFill>
                <a:effectLst/>
                <a:uLnTx/>
                <a:uFillTx/>
                <a:latin typeface="Calibri" panose="020F0502020204030204" pitchFamily="34" charset="0"/>
                <a:cs typeface="Calibri" panose="020F0502020204030204" pitchFamily="34" charset="0"/>
              </a:endParaRPr>
            </a:p>
          </p:txBody>
        </p:sp>
        <p:sp>
          <p:nvSpPr>
            <p:cNvPr id="24" name="Textfeld 23"/>
            <p:cNvSpPr txBox="1"/>
            <p:nvPr/>
          </p:nvSpPr>
          <p:spPr>
            <a:xfrm>
              <a:off x="4889664" y="4551292"/>
              <a:ext cx="2371395" cy="1077218"/>
            </a:xfrm>
            <a:prstGeom prst="rect">
              <a:avLst/>
            </a:prstGeom>
            <a:noFill/>
          </p:spPr>
          <p:txBody>
            <a:bodyPr wrap="square" rtlCol="0">
              <a:spAutoFit/>
            </a:bodyPr>
            <a:lstStyle>
              <a:defPPr>
                <a:defRPr lang="de-DE"/>
              </a:defPPr>
              <a:lvl1pPr algn="ctr">
                <a:defRPr sz="1600">
                  <a:latin typeface="Calibri Light" panose="020F0302020204030204" pitchFamily="34" charset="0"/>
                  <a:cs typeface="Calibri Light" panose="020F0302020204030204" pitchFamily="34" charset="0"/>
                </a:defRPr>
              </a:lvl1pPr>
            </a:lstStyle>
            <a:p>
              <a:pPr lvl="0">
                <a:defRPr/>
              </a:pPr>
              <a:r>
                <a:rPr lang="de-DE" dirty="0">
                  <a:solidFill>
                    <a:srgbClr val="57666D"/>
                  </a:solidFill>
                  <a:latin typeface="Calibri" panose="020F0502020204030204" pitchFamily="34" charset="0"/>
                  <a:cs typeface="Calibri" panose="020F0502020204030204" pitchFamily="34" charset="0"/>
                </a:rPr>
                <a:t>Funktionierende </a:t>
              </a:r>
              <a:br>
                <a:rPr lang="de-DE" dirty="0">
                  <a:solidFill>
                    <a:srgbClr val="57666D"/>
                  </a:solidFill>
                  <a:latin typeface="Calibri" panose="020F0502020204030204" pitchFamily="34" charset="0"/>
                  <a:cs typeface="Calibri" panose="020F0502020204030204" pitchFamily="34" charset="0"/>
                </a:rPr>
              </a:br>
              <a:r>
                <a:rPr lang="de-DE" dirty="0">
                  <a:solidFill>
                    <a:srgbClr val="57666D"/>
                  </a:solidFill>
                  <a:latin typeface="Calibri" panose="020F0502020204030204" pitchFamily="34" charset="0"/>
                  <a:cs typeface="Calibri" panose="020F0502020204030204" pitchFamily="34" charset="0"/>
                </a:rPr>
                <a:t>Software steht über einer umfassenden Dokumentation</a:t>
              </a:r>
            </a:p>
          </p:txBody>
        </p:sp>
      </p:grpSp>
      <p:grpSp>
        <p:nvGrpSpPr>
          <p:cNvPr id="5" name="Gruppieren 4">
            <a:extLst>
              <a:ext uri="{FF2B5EF4-FFF2-40B4-BE49-F238E27FC236}">
                <a16:creationId xmlns:a16="http://schemas.microsoft.com/office/drawing/2014/main" id="{08E0735F-8A56-42A8-81F1-E6B8CC8A42EA}"/>
              </a:ext>
            </a:extLst>
          </p:cNvPr>
          <p:cNvGrpSpPr/>
          <p:nvPr/>
        </p:nvGrpSpPr>
        <p:grpSpPr>
          <a:xfrm>
            <a:off x="7127243" y="4347402"/>
            <a:ext cx="4083956" cy="2001011"/>
            <a:chOff x="7739743" y="4086228"/>
            <a:chExt cx="4083956" cy="2001011"/>
          </a:xfrm>
        </p:grpSpPr>
        <p:sp>
          <p:nvSpPr>
            <p:cNvPr id="14" name="Rechteck: abgerundete Ecken 13">
              <a:extLst>
                <a:ext uri="{FF2B5EF4-FFF2-40B4-BE49-F238E27FC236}">
                  <a16:creationId xmlns:a16="http://schemas.microsoft.com/office/drawing/2014/main" id="{E42BA581-A4FD-4B11-9379-3FF61C0B077F}"/>
                </a:ext>
              </a:extLst>
            </p:cNvPr>
            <p:cNvSpPr/>
            <p:nvPr/>
          </p:nvSpPr>
          <p:spPr>
            <a:xfrm>
              <a:off x="7739743" y="4296334"/>
              <a:ext cx="4081115" cy="1790905"/>
            </a:xfrm>
            <a:prstGeom prst="roundRect">
              <a:avLst>
                <a:gd name="adj" fmla="val 11666"/>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marL="342900" lvl="0" indent="-342900">
                <a:spcBef>
                  <a:spcPct val="40000"/>
                </a:spcBef>
                <a:buClr>
                  <a:srgbClr val="AAAAAA"/>
                </a:buClr>
                <a:buSzPct val="100000"/>
                <a:buBlip>
                  <a:blip r:embed="rId4"/>
                </a:buBlip>
                <a:defRPr/>
              </a:pPr>
              <a:r>
                <a:rPr lang="de-DE" sz="1600" noProof="1">
                  <a:solidFill>
                    <a:srgbClr val="57666D"/>
                  </a:solidFill>
                  <a:latin typeface="Calibri Light" panose="020F0302020204030204" pitchFamily="34" charset="0"/>
                  <a:cs typeface="Calibri" pitchFamily="34" charset="0"/>
                </a:rPr>
                <a:t>Die Elemente auf der rechten Seite haben ihre Berechtigung, wir halten die Elemente auf der linken Seite aber für wichtiger.</a:t>
              </a:r>
            </a:p>
          </p:txBody>
        </p:sp>
        <p:sp>
          <p:nvSpPr>
            <p:cNvPr id="15" name="Ecken des Rechtecks auf der gleichen Seite abrunden 26">
              <a:extLst>
                <a:ext uri="{FF2B5EF4-FFF2-40B4-BE49-F238E27FC236}">
                  <a16:creationId xmlns:a16="http://schemas.microsoft.com/office/drawing/2014/main" id="{F94EE64C-6978-4723-AE28-5103EA2A97E9}"/>
                </a:ext>
              </a:extLst>
            </p:cNvPr>
            <p:cNvSpPr/>
            <p:nvPr/>
          </p:nvSpPr>
          <p:spPr bwMode="auto">
            <a:xfrm>
              <a:off x="7741320" y="4086228"/>
              <a:ext cx="4082379"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36000" rIns="0" bIns="0" numCol="1" rtlCol="0" anchor="t" anchorCtr="0" compatLnSpc="1">
              <a:prstTxWarp prst="textNoShape">
                <a:avLst/>
              </a:prstTxWarp>
            </a:bodyPr>
            <a:lstStyle/>
            <a:p>
              <a:pPr lvl="0" algn="ctr">
                <a:defRPr/>
              </a:pPr>
              <a:r>
                <a:rPr lang="de-DE" b="1" dirty="0">
                  <a:solidFill>
                    <a:schemeClr val="bg1"/>
                  </a:solidFill>
                  <a:latin typeface="Calibri" panose="020F0502020204030204" pitchFamily="34" charset="0"/>
                  <a:cs typeface="Calibri" panose="020F0502020204030204" pitchFamily="34" charset="0"/>
                </a:rPr>
                <a:t>4 Werte</a:t>
              </a:r>
            </a:p>
          </p:txBody>
        </p:sp>
      </p:grpSp>
    </p:spTree>
    <p:extLst>
      <p:ext uri="{BB962C8B-B14F-4D97-AF65-F5344CB8AC3E}">
        <p14:creationId xmlns:p14="http://schemas.microsoft.com/office/powerpoint/2010/main" val="3186635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E409E2-44FC-4F07-B81F-6812685EFC29}"/>
              </a:ext>
            </a:extLst>
          </p:cNvPr>
          <p:cNvSpPr>
            <a:spLocks noGrp="1"/>
          </p:cNvSpPr>
          <p:nvPr>
            <p:ph type="title"/>
          </p:nvPr>
        </p:nvSpPr>
        <p:spPr/>
        <p:txBody>
          <a:bodyPr/>
          <a:lstStyle/>
          <a:p>
            <a:r>
              <a:rPr lang="en-GB" dirty="0"/>
              <a:t>12 GRUNDSÄTZE</a:t>
            </a:r>
            <a:br>
              <a:rPr lang="en-GB" dirty="0"/>
            </a:br>
            <a:endParaRPr lang="de-DE" dirty="0"/>
          </a:p>
        </p:txBody>
      </p:sp>
      <p:sp>
        <p:nvSpPr>
          <p:cNvPr id="38" name="Rechteck: abgerundete Ecken 37">
            <a:extLst>
              <a:ext uri="{FF2B5EF4-FFF2-40B4-BE49-F238E27FC236}">
                <a16:creationId xmlns:a16="http://schemas.microsoft.com/office/drawing/2014/main" id="{C983E5A6-657C-4A42-8CA0-572CA2E5D18F}"/>
              </a:ext>
            </a:extLst>
          </p:cNvPr>
          <p:cNvSpPr/>
          <p:nvPr/>
        </p:nvSpPr>
        <p:spPr>
          <a:xfrm>
            <a:off x="8078789" y="889001"/>
            <a:ext cx="1822448" cy="3403599"/>
          </a:xfrm>
          <a:prstGeom prst="roundRect">
            <a:avLst>
              <a:gd name="adj" fmla="val 11963"/>
            </a:avLst>
          </a:prstGeom>
          <a:solidFill>
            <a:srgbClr val="F7A6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a:solidFill>
                  <a:srgbClr val="031D53"/>
                </a:solidFill>
                <a:latin typeface="Calibri Light" panose="020F0302020204030204" pitchFamily="34" charset="0"/>
                <a:cs typeface="Calibri" pitchFamily="34" charset="0"/>
              </a:rPr>
              <a:t>Projekte müssen auf motivierte Einzelpersonen zugeschnitten werden. Ihnen muss die Umgebung und Unterstützung zur Verfügung gestellt werden, die sie benötigen, und ihnen sollte das entsprechende Vertrauen entgegengebracht werden. </a:t>
            </a:r>
            <a:endParaRPr lang="de-DE" sz="1400" dirty="0">
              <a:solidFill>
                <a:srgbClr val="031D53"/>
              </a:solidFill>
              <a:latin typeface="Calibri Light" panose="020F0302020204030204" pitchFamily="34" charset="0"/>
              <a:cs typeface="Calibri" pitchFamily="34" charset="0"/>
            </a:endParaRPr>
          </a:p>
        </p:txBody>
      </p:sp>
      <p:sp>
        <p:nvSpPr>
          <p:cNvPr id="44" name="Rechteck: abgerundete Ecken 43">
            <a:extLst>
              <a:ext uri="{FF2B5EF4-FFF2-40B4-BE49-F238E27FC236}">
                <a16:creationId xmlns:a16="http://schemas.microsoft.com/office/drawing/2014/main" id="{A2516EAD-37F1-4CF3-9E94-7B6456970E63}"/>
              </a:ext>
            </a:extLst>
          </p:cNvPr>
          <p:cNvSpPr/>
          <p:nvPr/>
        </p:nvSpPr>
        <p:spPr>
          <a:xfrm>
            <a:off x="356751" y="889000"/>
            <a:ext cx="1822448" cy="3403599"/>
          </a:xfrm>
          <a:prstGeom prst="roundRect">
            <a:avLst>
              <a:gd name="adj" fmla="val 11963"/>
            </a:avLst>
          </a:prstGeom>
          <a:solidFill>
            <a:srgbClr val="F7A6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dirty="0">
                <a:solidFill>
                  <a:srgbClr val="031D53"/>
                </a:solidFill>
                <a:latin typeface="Calibri Light" panose="020F0302020204030204" pitchFamily="34" charset="0"/>
                <a:cs typeface="Calibri" pitchFamily="34" charset="0"/>
              </a:rPr>
              <a:t>Am wichtigsten ist es, den Kunden-anforderungen durch die frühzeitige und durchgängige Bereitstellung von anwendbarer Software gerecht zu werden. </a:t>
            </a:r>
          </a:p>
        </p:txBody>
      </p:sp>
      <p:sp>
        <p:nvSpPr>
          <p:cNvPr id="45" name="Rechteck: abgerundete Ecken 44">
            <a:extLst>
              <a:ext uri="{FF2B5EF4-FFF2-40B4-BE49-F238E27FC236}">
                <a16:creationId xmlns:a16="http://schemas.microsoft.com/office/drawing/2014/main" id="{DA530A73-4434-49E2-AD71-EAFB7DBDC30D}"/>
              </a:ext>
            </a:extLst>
          </p:cNvPr>
          <p:cNvSpPr/>
          <p:nvPr/>
        </p:nvSpPr>
        <p:spPr>
          <a:xfrm>
            <a:off x="4214020" y="889000"/>
            <a:ext cx="1822448" cy="3403599"/>
          </a:xfrm>
          <a:prstGeom prst="roundRect">
            <a:avLst>
              <a:gd name="adj" fmla="val 11963"/>
            </a:avLst>
          </a:prstGeom>
          <a:solidFill>
            <a:srgbClr val="F7A6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dirty="0">
                <a:solidFill>
                  <a:srgbClr val="031D53"/>
                </a:solidFill>
                <a:latin typeface="Calibri Light" panose="020F0302020204030204" pitchFamily="34" charset="0"/>
                <a:cs typeface="Calibri" pitchFamily="34" charset="0"/>
              </a:rPr>
              <a:t>Funktionierende Software sollte wochen- oder monatsweise </a:t>
            </a:r>
            <a:br>
              <a:rPr lang="de-DE" sz="1400" dirty="0">
                <a:solidFill>
                  <a:srgbClr val="031D53"/>
                </a:solidFill>
                <a:latin typeface="Calibri Light" panose="020F0302020204030204" pitchFamily="34" charset="0"/>
                <a:cs typeface="Calibri" pitchFamily="34" charset="0"/>
              </a:rPr>
            </a:br>
            <a:r>
              <a:rPr lang="de-DE" sz="1400" dirty="0">
                <a:solidFill>
                  <a:srgbClr val="031D53"/>
                </a:solidFill>
                <a:latin typeface="Calibri Light" panose="020F0302020204030204" pitchFamily="34" charset="0"/>
                <a:cs typeface="Calibri" pitchFamily="34" charset="0"/>
              </a:rPr>
              <a:t>regelmäßig bereitgestellt werden, wobei ein möglichst kurzer Zeitrahmen anzustreben ist. </a:t>
            </a:r>
          </a:p>
        </p:txBody>
      </p:sp>
      <p:sp>
        <p:nvSpPr>
          <p:cNvPr id="46" name="Rechteck: abgerundete Ecken 45">
            <a:extLst>
              <a:ext uri="{FF2B5EF4-FFF2-40B4-BE49-F238E27FC236}">
                <a16:creationId xmlns:a16="http://schemas.microsoft.com/office/drawing/2014/main" id="{FD47630F-D09D-4612-8485-98516342C265}"/>
              </a:ext>
            </a:extLst>
          </p:cNvPr>
          <p:cNvSpPr/>
          <p:nvPr/>
        </p:nvSpPr>
        <p:spPr>
          <a:xfrm>
            <a:off x="10012801" y="889002"/>
            <a:ext cx="1822448" cy="2887132"/>
          </a:xfrm>
          <a:prstGeom prst="roundRect">
            <a:avLst>
              <a:gd name="adj" fmla="val 1196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a:solidFill>
                  <a:schemeClr val="bg1"/>
                </a:solidFill>
                <a:latin typeface="Calibri Light" panose="020F0302020204030204" pitchFamily="34" charset="0"/>
                <a:cs typeface="Calibri" pitchFamily="34" charset="0"/>
              </a:rPr>
              <a:t>Die effizienteste und effektivste Methode, um Informationen innerhalb des Entwicklungsteams auszutauschen und ihm diese zur Verfügung zu stellen, sind persönliche Gespräche. </a:t>
            </a:r>
          </a:p>
        </p:txBody>
      </p:sp>
      <p:sp>
        <p:nvSpPr>
          <p:cNvPr id="47" name="Rechteck: abgerundete Ecken 46">
            <a:extLst>
              <a:ext uri="{FF2B5EF4-FFF2-40B4-BE49-F238E27FC236}">
                <a16:creationId xmlns:a16="http://schemas.microsoft.com/office/drawing/2014/main" id="{85C4672C-D5D9-436C-94EE-7A3E93D50989}"/>
              </a:ext>
            </a:extLst>
          </p:cNvPr>
          <p:cNvSpPr/>
          <p:nvPr/>
        </p:nvSpPr>
        <p:spPr>
          <a:xfrm>
            <a:off x="2290763" y="889001"/>
            <a:ext cx="1822448" cy="2887132"/>
          </a:xfrm>
          <a:prstGeom prst="roundRect">
            <a:avLst>
              <a:gd name="adj" fmla="val 1196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noProof="1">
                <a:solidFill>
                  <a:schemeClr val="bg1"/>
                </a:solidFill>
                <a:latin typeface="Calibri Light" panose="020F0302020204030204" pitchFamily="34" charset="0"/>
                <a:cs typeface="Calibri" pitchFamily="34" charset="0"/>
              </a:rPr>
              <a:t>Sich wandelnde Anforderungen sollten auch zu einem späten Zeitpunkt der Entwicklung als Chance begriffen werden. Agile Prozesse nutzen Veränderungen, um Kunden einen Wettbewerbsvorteil zu verschaffen. </a:t>
            </a:r>
          </a:p>
        </p:txBody>
      </p:sp>
      <p:sp>
        <p:nvSpPr>
          <p:cNvPr id="48" name="Rechteck: abgerundete Ecken 47">
            <a:extLst>
              <a:ext uri="{FF2B5EF4-FFF2-40B4-BE49-F238E27FC236}">
                <a16:creationId xmlns:a16="http://schemas.microsoft.com/office/drawing/2014/main" id="{3F82ABE7-4E3C-48E5-A563-D029B3EB1650}"/>
              </a:ext>
            </a:extLst>
          </p:cNvPr>
          <p:cNvSpPr/>
          <p:nvPr/>
        </p:nvSpPr>
        <p:spPr>
          <a:xfrm>
            <a:off x="6148032" y="889002"/>
            <a:ext cx="1822448" cy="2887132"/>
          </a:xfrm>
          <a:prstGeom prst="roundRect">
            <a:avLst>
              <a:gd name="adj" fmla="val 1196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a:solidFill>
                  <a:schemeClr val="bg1"/>
                </a:solidFill>
                <a:latin typeface="Calibri Light" panose="020F0302020204030204" pitchFamily="34" charset="0"/>
                <a:cs typeface="Calibri" pitchFamily="34" charset="0"/>
              </a:rPr>
              <a:t>Geschäftsleute und Entwickler müssen im Rahmen des </a:t>
            </a:r>
            <a:br>
              <a:rPr lang="de-DE" sz="1400">
                <a:solidFill>
                  <a:schemeClr val="bg1"/>
                </a:solidFill>
                <a:latin typeface="Calibri Light" panose="020F0302020204030204" pitchFamily="34" charset="0"/>
                <a:cs typeface="Calibri" pitchFamily="34" charset="0"/>
              </a:rPr>
            </a:br>
            <a:r>
              <a:rPr lang="de-DE" sz="1400">
                <a:solidFill>
                  <a:schemeClr val="bg1"/>
                </a:solidFill>
                <a:latin typeface="Calibri Light" panose="020F0302020204030204" pitchFamily="34" charset="0"/>
                <a:cs typeface="Calibri" pitchFamily="34" charset="0"/>
              </a:rPr>
              <a:t>Projekts auf eine tägliche Zusammenarbeit setzen. </a:t>
            </a:r>
          </a:p>
        </p:txBody>
      </p:sp>
      <p:sp>
        <p:nvSpPr>
          <p:cNvPr id="49" name="Rechteck: abgerundete Ecken 48">
            <a:extLst>
              <a:ext uri="{FF2B5EF4-FFF2-40B4-BE49-F238E27FC236}">
                <a16:creationId xmlns:a16="http://schemas.microsoft.com/office/drawing/2014/main" id="{FE0A031F-4B39-45A5-9C29-F26B0BBB6A53}"/>
              </a:ext>
            </a:extLst>
          </p:cNvPr>
          <p:cNvSpPr/>
          <p:nvPr/>
        </p:nvSpPr>
        <p:spPr>
          <a:xfrm>
            <a:off x="8078789" y="4377268"/>
            <a:ext cx="1822448" cy="1971145"/>
          </a:xfrm>
          <a:prstGeom prst="roundRect">
            <a:avLst>
              <a:gd name="adj" fmla="val 1196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dirty="0">
                <a:solidFill>
                  <a:schemeClr val="bg1"/>
                </a:solidFill>
                <a:latin typeface="Calibri Light" panose="020F0302020204030204" pitchFamily="34" charset="0"/>
                <a:cs typeface="Calibri" pitchFamily="34" charset="0"/>
              </a:rPr>
              <a:t>Die besten Strukturen, Anforderungen und Designs werden von </a:t>
            </a:r>
            <a:br>
              <a:rPr lang="de-DE" sz="1400" dirty="0">
                <a:solidFill>
                  <a:schemeClr val="bg1"/>
                </a:solidFill>
                <a:latin typeface="Calibri Light" panose="020F0302020204030204" pitchFamily="34" charset="0"/>
                <a:cs typeface="Calibri" pitchFamily="34" charset="0"/>
              </a:rPr>
            </a:br>
            <a:r>
              <a:rPr lang="de-DE" sz="1400" dirty="0">
                <a:solidFill>
                  <a:schemeClr val="bg1"/>
                </a:solidFill>
                <a:latin typeface="Calibri Light" panose="020F0302020204030204" pitchFamily="34" charset="0"/>
                <a:cs typeface="Calibri" pitchFamily="34" charset="0"/>
              </a:rPr>
              <a:t>selbstorganisier-enden Teams entwickelt. </a:t>
            </a:r>
          </a:p>
        </p:txBody>
      </p:sp>
      <p:sp>
        <p:nvSpPr>
          <p:cNvPr id="50" name="Rechteck: abgerundete Ecken 49">
            <a:extLst>
              <a:ext uri="{FF2B5EF4-FFF2-40B4-BE49-F238E27FC236}">
                <a16:creationId xmlns:a16="http://schemas.microsoft.com/office/drawing/2014/main" id="{1EB9A798-C22C-476B-B3E1-205F81645E20}"/>
              </a:ext>
            </a:extLst>
          </p:cNvPr>
          <p:cNvSpPr/>
          <p:nvPr/>
        </p:nvSpPr>
        <p:spPr>
          <a:xfrm>
            <a:off x="356751" y="4377267"/>
            <a:ext cx="1822448" cy="1971145"/>
          </a:xfrm>
          <a:prstGeom prst="roundRect">
            <a:avLst>
              <a:gd name="adj" fmla="val 1196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a:solidFill>
                  <a:schemeClr val="bg1"/>
                </a:solidFill>
                <a:latin typeface="Calibri Light" panose="020F0302020204030204" pitchFamily="34" charset="0"/>
                <a:cs typeface="Calibri" pitchFamily="34" charset="0"/>
              </a:rPr>
              <a:t>Eine funktionierende Software ist der wichtigste Schritt. </a:t>
            </a:r>
            <a:endParaRPr lang="de-DE" sz="1400" dirty="0">
              <a:solidFill>
                <a:schemeClr val="bg1"/>
              </a:solidFill>
              <a:latin typeface="Calibri Light" panose="020F0302020204030204" pitchFamily="34" charset="0"/>
              <a:cs typeface="Calibri" pitchFamily="34" charset="0"/>
            </a:endParaRPr>
          </a:p>
        </p:txBody>
      </p:sp>
      <p:sp>
        <p:nvSpPr>
          <p:cNvPr id="51" name="Rechteck: abgerundete Ecken 50">
            <a:extLst>
              <a:ext uri="{FF2B5EF4-FFF2-40B4-BE49-F238E27FC236}">
                <a16:creationId xmlns:a16="http://schemas.microsoft.com/office/drawing/2014/main" id="{01A4ECE1-9531-4312-A3B9-6ACCCC5C56D4}"/>
              </a:ext>
            </a:extLst>
          </p:cNvPr>
          <p:cNvSpPr/>
          <p:nvPr/>
        </p:nvSpPr>
        <p:spPr>
          <a:xfrm>
            <a:off x="4214020" y="4377267"/>
            <a:ext cx="1822448" cy="1971145"/>
          </a:xfrm>
          <a:prstGeom prst="roundRect">
            <a:avLst>
              <a:gd name="adj" fmla="val 11963"/>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a:solidFill>
                  <a:schemeClr val="bg1"/>
                </a:solidFill>
                <a:latin typeface="Calibri Light" panose="020F0302020204030204" pitchFamily="34" charset="0"/>
                <a:cs typeface="Calibri" pitchFamily="34" charset="0"/>
              </a:rPr>
              <a:t>Ein ständiger Fokus auf technische Leistungsfähigkeit und gutes Design steigert die Agilität. </a:t>
            </a:r>
            <a:endParaRPr lang="de-DE" sz="1400" dirty="0">
              <a:solidFill>
                <a:schemeClr val="bg1"/>
              </a:solidFill>
              <a:latin typeface="Calibri Light" panose="020F0302020204030204" pitchFamily="34" charset="0"/>
              <a:cs typeface="Calibri" pitchFamily="34" charset="0"/>
            </a:endParaRPr>
          </a:p>
        </p:txBody>
      </p:sp>
      <p:sp>
        <p:nvSpPr>
          <p:cNvPr id="52" name="Rechteck: abgerundete Ecken 51">
            <a:extLst>
              <a:ext uri="{FF2B5EF4-FFF2-40B4-BE49-F238E27FC236}">
                <a16:creationId xmlns:a16="http://schemas.microsoft.com/office/drawing/2014/main" id="{CAFE5A52-7111-46FF-9995-B92C8E3DD26C}"/>
              </a:ext>
            </a:extLst>
          </p:cNvPr>
          <p:cNvSpPr/>
          <p:nvPr/>
        </p:nvSpPr>
        <p:spPr>
          <a:xfrm>
            <a:off x="10012801" y="3860800"/>
            <a:ext cx="1822448" cy="2487613"/>
          </a:xfrm>
          <a:prstGeom prst="roundRect">
            <a:avLst>
              <a:gd name="adj" fmla="val 11963"/>
            </a:avLst>
          </a:prstGeom>
          <a:solidFill>
            <a:srgbClr val="F7A6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dirty="0">
                <a:solidFill>
                  <a:srgbClr val="031D53"/>
                </a:solidFill>
                <a:latin typeface="Calibri Light" panose="020F0302020204030204" pitchFamily="34" charset="0"/>
                <a:cs typeface="Calibri" pitchFamily="34" charset="0"/>
              </a:rPr>
              <a:t>In regelmäßigen Abständen reflektiert das Team darüber, wie es noch effektiver werden kann, und passt die Vorgehensweisen entsprechend an.</a:t>
            </a:r>
          </a:p>
        </p:txBody>
      </p:sp>
      <p:sp>
        <p:nvSpPr>
          <p:cNvPr id="53" name="Rechteck: abgerundete Ecken 52">
            <a:extLst>
              <a:ext uri="{FF2B5EF4-FFF2-40B4-BE49-F238E27FC236}">
                <a16:creationId xmlns:a16="http://schemas.microsoft.com/office/drawing/2014/main" id="{1C0D3F51-CC8D-4EC5-B903-CABBC1664C95}"/>
              </a:ext>
            </a:extLst>
          </p:cNvPr>
          <p:cNvSpPr/>
          <p:nvPr/>
        </p:nvSpPr>
        <p:spPr>
          <a:xfrm>
            <a:off x="2290763" y="3860799"/>
            <a:ext cx="1822448" cy="2487613"/>
          </a:xfrm>
          <a:prstGeom prst="roundRect">
            <a:avLst>
              <a:gd name="adj" fmla="val 11963"/>
            </a:avLst>
          </a:prstGeom>
          <a:solidFill>
            <a:srgbClr val="F7A6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noProof="1">
                <a:solidFill>
                  <a:srgbClr val="031D53"/>
                </a:solidFill>
                <a:latin typeface="Calibri Light" panose="020F0302020204030204" pitchFamily="34" charset="0"/>
                <a:cs typeface="Calibri" pitchFamily="34" charset="0"/>
              </a:rPr>
              <a:t>Agile Prozesse fördern eine nach-haltige Entwicklung. Projektpaten, </a:t>
            </a:r>
            <a:br>
              <a:rPr lang="de-DE" sz="1400" noProof="1">
                <a:solidFill>
                  <a:srgbClr val="031D53"/>
                </a:solidFill>
                <a:latin typeface="Calibri Light" panose="020F0302020204030204" pitchFamily="34" charset="0"/>
                <a:cs typeface="Calibri" pitchFamily="34" charset="0"/>
              </a:rPr>
            </a:br>
            <a:r>
              <a:rPr lang="de-DE" sz="1400" noProof="1">
                <a:solidFill>
                  <a:srgbClr val="031D53"/>
                </a:solidFill>
                <a:latin typeface="Calibri Light" panose="020F0302020204030204" pitchFamily="34" charset="0"/>
                <a:cs typeface="Calibri" pitchFamily="34" charset="0"/>
              </a:rPr>
              <a:t>Entwickler und Anwender sollten eine konstante Geschwindigkeit auf unbestimmte Zeit aufrechterhalten können.</a:t>
            </a:r>
          </a:p>
        </p:txBody>
      </p:sp>
      <p:sp>
        <p:nvSpPr>
          <p:cNvPr id="54" name="Rechteck: abgerundete Ecken 53">
            <a:extLst>
              <a:ext uri="{FF2B5EF4-FFF2-40B4-BE49-F238E27FC236}">
                <a16:creationId xmlns:a16="http://schemas.microsoft.com/office/drawing/2014/main" id="{FBFC8C59-8B44-482B-B81D-3C4A64C5A8B7}"/>
              </a:ext>
            </a:extLst>
          </p:cNvPr>
          <p:cNvSpPr/>
          <p:nvPr/>
        </p:nvSpPr>
        <p:spPr>
          <a:xfrm>
            <a:off x="6148032" y="3860800"/>
            <a:ext cx="1822448" cy="2487613"/>
          </a:xfrm>
          <a:prstGeom prst="roundRect">
            <a:avLst>
              <a:gd name="adj" fmla="val 11963"/>
            </a:avLst>
          </a:prstGeom>
          <a:solidFill>
            <a:srgbClr val="F7A64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a:spcBef>
                <a:spcPct val="40000"/>
              </a:spcBef>
              <a:buClr>
                <a:srgbClr val="AAAAAA"/>
              </a:buClr>
              <a:buSzPct val="100000"/>
            </a:pPr>
            <a:r>
              <a:rPr lang="de-DE" sz="1400" dirty="0">
                <a:solidFill>
                  <a:srgbClr val="031D53"/>
                </a:solidFill>
                <a:latin typeface="Calibri Light" panose="020F0302020204030204" pitchFamily="34" charset="0"/>
                <a:cs typeface="Calibri" pitchFamily="34" charset="0"/>
              </a:rPr>
              <a:t>Eine unkomplizierte Herangehensweise, also die Kunst, den Umfang der zu erledigenden Aufgaben zu minimieren, ist wesentlich. </a:t>
            </a:r>
          </a:p>
        </p:txBody>
      </p:sp>
    </p:spTree>
    <p:extLst>
      <p:ext uri="{BB962C8B-B14F-4D97-AF65-F5344CB8AC3E}">
        <p14:creationId xmlns:p14="http://schemas.microsoft.com/office/powerpoint/2010/main" val="147936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Grafik 75">
            <a:extLst>
              <a:ext uri="{FF2B5EF4-FFF2-40B4-BE49-F238E27FC236}">
                <a16:creationId xmlns:a16="http://schemas.microsoft.com/office/drawing/2014/main" id="{C5D98176-F7EE-40D6-8A4C-6729478A43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340" y="2099977"/>
            <a:ext cx="3389273" cy="3309926"/>
          </a:xfrm>
          <a:prstGeom prst="rect">
            <a:avLst/>
          </a:prstGeom>
        </p:spPr>
      </p:pic>
      <p:pic>
        <p:nvPicPr>
          <p:cNvPr id="72" name="Grafik 71">
            <a:extLst>
              <a:ext uri="{FF2B5EF4-FFF2-40B4-BE49-F238E27FC236}">
                <a16:creationId xmlns:a16="http://schemas.microsoft.com/office/drawing/2014/main" id="{3A68633B-562F-47DA-8E41-8D0679AD18FC}"/>
              </a:ext>
            </a:extLst>
          </p:cNvPr>
          <p:cNvPicPr>
            <a:picLocks noChangeAspect="1"/>
          </p:cNvPicPr>
          <p:nvPr/>
        </p:nvPicPr>
        <p:blipFill>
          <a:blip r:embed="rId3"/>
          <a:stretch>
            <a:fillRect/>
          </a:stretch>
        </p:blipFill>
        <p:spPr>
          <a:xfrm>
            <a:off x="46167" y="1803090"/>
            <a:ext cx="4512917" cy="4491821"/>
          </a:xfrm>
          <a:prstGeom prst="rect">
            <a:avLst/>
          </a:prstGeom>
        </p:spPr>
      </p:pic>
      <p:pic>
        <p:nvPicPr>
          <p:cNvPr id="71" name="Grafik 70">
            <a:extLst>
              <a:ext uri="{FF2B5EF4-FFF2-40B4-BE49-F238E27FC236}">
                <a16:creationId xmlns:a16="http://schemas.microsoft.com/office/drawing/2014/main" id="{96F31969-3347-4776-8BF2-DFEBF2F52BAA}"/>
              </a:ext>
            </a:extLst>
          </p:cNvPr>
          <p:cNvPicPr>
            <a:picLocks noChangeAspect="1"/>
          </p:cNvPicPr>
          <p:nvPr/>
        </p:nvPicPr>
        <p:blipFill rotWithShape="1">
          <a:blip r:embed="rId4"/>
          <a:srcRect l="10879" b="15437"/>
          <a:stretch/>
        </p:blipFill>
        <p:spPr>
          <a:xfrm>
            <a:off x="0" y="735710"/>
            <a:ext cx="6412588" cy="6122290"/>
          </a:xfrm>
          <a:prstGeom prst="rect">
            <a:avLst/>
          </a:prstGeom>
        </p:spPr>
      </p:pic>
      <p:sp>
        <p:nvSpPr>
          <p:cNvPr id="32" name="Ellipse 31">
            <a:extLst>
              <a:ext uri="{FF2B5EF4-FFF2-40B4-BE49-F238E27FC236}">
                <a16:creationId xmlns:a16="http://schemas.microsoft.com/office/drawing/2014/main" id="{AB015FAF-2F0A-4DDE-82C2-FBFB2B845899}"/>
              </a:ext>
            </a:extLst>
          </p:cNvPr>
          <p:cNvSpPr/>
          <p:nvPr/>
        </p:nvSpPr>
        <p:spPr>
          <a:xfrm>
            <a:off x="101602" y="1861977"/>
            <a:ext cx="1779577" cy="1779577"/>
          </a:xfrm>
          <a:prstGeom prst="ellipse">
            <a:avLst/>
          </a:prstGeom>
          <a:solidFill>
            <a:srgbClr val="F6A54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t>AGENDA</a:t>
            </a:r>
            <a:endParaRPr lang="en-US" sz="2800" dirty="0"/>
          </a:p>
        </p:txBody>
      </p:sp>
      <p:sp>
        <p:nvSpPr>
          <p:cNvPr id="17" name="Textplatzhalter 14">
            <a:extLst>
              <a:ext uri="{FF2B5EF4-FFF2-40B4-BE49-F238E27FC236}">
                <a16:creationId xmlns:a16="http://schemas.microsoft.com/office/drawing/2014/main" id="{33CA7E0D-9554-45AD-9713-2CF5F4BC034C}"/>
              </a:ext>
            </a:extLst>
          </p:cNvPr>
          <p:cNvSpPr txBox="1">
            <a:spLocks/>
          </p:cNvSpPr>
          <p:nvPr/>
        </p:nvSpPr>
        <p:spPr>
          <a:xfrm>
            <a:off x="3646022" y="764474"/>
            <a:ext cx="3599411" cy="432000"/>
          </a:xfrm>
          <a:prstGeom prst="rect">
            <a:avLst/>
          </a:prstGeom>
          <a:noFill/>
          <a:ln w="12700">
            <a:noFill/>
            <a:miter lim="800000"/>
          </a:ln>
        </p:spPr>
        <p:txBody>
          <a:bodyPr vert="horz" lIns="0" tIns="0" rIns="0" bIns="25200" rtlCol="0" anchor="ctr" anchorCtr="0">
            <a:noAutofit/>
          </a:bodyPr>
          <a:lstStyle>
            <a:lvl1pPr marL="0" indent="0" algn="l" defTabSz="914400" rtl="0" eaLnBrk="1" latinLnBrk="0" hangingPunct="1">
              <a:lnSpc>
                <a:spcPct val="100000"/>
              </a:lnSpc>
              <a:spcBef>
                <a:spcPts val="1000"/>
              </a:spcBef>
              <a:buClr>
                <a:srgbClr val="F5A748"/>
              </a:buClr>
              <a:buSzPct val="100000"/>
              <a:buFontTx/>
              <a:buNone/>
              <a:defRPr lang="de-DE" sz="1800" b="0" i="0" kern="1200" baseline="0" dirty="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Introduction Git</a:t>
            </a:r>
            <a:endParaRPr lang="en-US" dirty="0">
              <a:latin typeface="+mn-lt"/>
            </a:endParaRPr>
          </a:p>
        </p:txBody>
      </p:sp>
      <p:sp>
        <p:nvSpPr>
          <p:cNvPr id="33" name="Ellipse 32">
            <a:extLst>
              <a:ext uri="{FF2B5EF4-FFF2-40B4-BE49-F238E27FC236}">
                <a16:creationId xmlns:a16="http://schemas.microsoft.com/office/drawing/2014/main" id="{F9F47DDC-F60D-4B9C-BB95-40E427F665DF}"/>
              </a:ext>
            </a:extLst>
          </p:cNvPr>
          <p:cNvSpPr/>
          <p:nvPr/>
        </p:nvSpPr>
        <p:spPr>
          <a:xfrm>
            <a:off x="2905351" y="764474"/>
            <a:ext cx="612628" cy="612628"/>
          </a:xfrm>
          <a:prstGeom prst="ellipse">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a:latin typeface="+mj-lt"/>
              </a:rPr>
              <a:t>1</a:t>
            </a:r>
            <a:endParaRPr lang="en-US" sz="2800" b="1" dirty="0">
              <a:latin typeface="+mj-lt"/>
            </a:endParaRPr>
          </a:p>
        </p:txBody>
      </p:sp>
      <p:pic>
        <p:nvPicPr>
          <p:cNvPr id="52" name="Grafik 51">
            <a:extLst>
              <a:ext uri="{FF2B5EF4-FFF2-40B4-BE49-F238E27FC236}">
                <a16:creationId xmlns:a16="http://schemas.microsoft.com/office/drawing/2014/main" id="{59DA1CDB-0ADD-486A-B649-FA2624E3F687}"/>
              </a:ext>
            </a:extLst>
          </p:cNvPr>
          <p:cNvPicPr>
            <a:picLocks noChangeAspect="1"/>
          </p:cNvPicPr>
          <p:nvPr/>
        </p:nvPicPr>
        <p:blipFill>
          <a:blip r:embed="rId6"/>
          <a:stretch>
            <a:fillRect/>
          </a:stretch>
        </p:blipFill>
        <p:spPr>
          <a:xfrm>
            <a:off x="2687268" y="4846737"/>
            <a:ext cx="3103029" cy="872330"/>
          </a:xfrm>
          <a:prstGeom prst="rect">
            <a:avLst/>
          </a:prstGeom>
        </p:spPr>
      </p:pic>
      <p:sp>
        <p:nvSpPr>
          <p:cNvPr id="57" name="Textplatzhalter 14">
            <a:extLst>
              <a:ext uri="{FF2B5EF4-FFF2-40B4-BE49-F238E27FC236}">
                <a16:creationId xmlns:a16="http://schemas.microsoft.com/office/drawing/2014/main" id="{E4F6E6FE-85FD-4B65-9635-4E228AC724EA}"/>
              </a:ext>
            </a:extLst>
          </p:cNvPr>
          <p:cNvSpPr txBox="1">
            <a:spLocks/>
          </p:cNvSpPr>
          <p:nvPr/>
        </p:nvSpPr>
        <p:spPr>
          <a:xfrm>
            <a:off x="4630371" y="1256434"/>
            <a:ext cx="4687568" cy="457727"/>
          </a:xfrm>
          <a:prstGeom prst="rect">
            <a:avLst/>
          </a:prstGeom>
          <a:noFill/>
          <a:ln w="12700">
            <a:noFill/>
            <a:miter lim="800000"/>
          </a:ln>
        </p:spPr>
        <p:txBody>
          <a:bodyPr vert="horz" lIns="0" tIns="0" rIns="0" bIns="25200" rtlCol="0" anchor="ctr" anchorCtr="0">
            <a:noAutofit/>
          </a:bodyPr>
          <a:lstStyle>
            <a:lvl1pPr marL="0" indent="0" algn="l" defTabSz="914400" rtl="0" eaLnBrk="1" latinLnBrk="0" hangingPunct="1">
              <a:lnSpc>
                <a:spcPct val="100000"/>
              </a:lnSpc>
              <a:spcBef>
                <a:spcPts val="1000"/>
              </a:spcBef>
              <a:buClr>
                <a:srgbClr val="F5A748"/>
              </a:buClr>
              <a:buSzPct val="100000"/>
              <a:buFontTx/>
              <a:buNone/>
              <a:defRPr lang="de-DE" sz="1800" b="0" i="0" kern="1200" baseline="0" dirty="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Project Start</a:t>
            </a:r>
            <a:endParaRPr lang="en-US" dirty="0"/>
          </a:p>
        </p:txBody>
      </p:sp>
      <p:sp>
        <p:nvSpPr>
          <p:cNvPr id="58" name="Ellipse 57">
            <a:extLst>
              <a:ext uri="{FF2B5EF4-FFF2-40B4-BE49-F238E27FC236}">
                <a16:creationId xmlns:a16="http://schemas.microsoft.com/office/drawing/2014/main" id="{0D10FD41-1DBE-41D0-BCB0-6C3D0B2A6716}"/>
              </a:ext>
            </a:extLst>
          </p:cNvPr>
          <p:cNvSpPr/>
          <p:nvPr/>
        </p:nvSpPr>
        <p:spPr>
          <a:xfrm>
            <a:off x="3838898" y="1284142"/>
            <a:ext cx="612628" cy="612628"/>
          </a:xfrm>
          <a:prstGeom prst="ellipse">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a:latin typeface="+mj-lt"/>
              </a:rPr>
              <a:t>2</a:t>
            </a:r>
            <a:endParaRPr lang="en-US" sz="2800" b="1" dirty="0">
              <a:latin typeface="+mj-lt"/>
            </a:endParaRPr>
          </a:p>
        </p:txBody>
      </p:sp>
      <p:sp>
        <p:nvSpPr>
          <p:cNvPr id="59" name="Textplatzhalter 14">
            <a:extLst>
              <a:ext uri="{FF2B5EF4-FFF2-40B4-BE49-F238E27FC236}">
                <a16:creationId xmlns:a16="http://schemas.microsoft.com/office/drawing/2014/main" id="{4427C8FE-789B-40D0-A496-DC4DD67914D2}"/>
              </a:ext>
            </a:extLst>
          </p:cNvPr>
          <p:cNvSpPr txBox="1">
            <a:spLocks/>
          </p:cNvSpPr>
          <p:nvPr/>
        </p:nvSpPr>
        <p:spPr>
          <a:xfrm>
            <a:off x="5457724" y="1918831"/>
            <a:ext cx="3599411" cy="432000"/>
          </a:xfrm>
          <a:prstGeom prst="rect">
            <a:avLst/>
          </a:prstGeom>
          <a:noFill/>
          <a:ln w="12700">
            <a:noFill/>
            <a:miter lim="800000"/>
          </a:ln>
        </p:spPr>
        <p:txBody>
          <a:bodyPr vert="horz" lIns="0" tIns="0" rIns="0" bIns="25200" rtlCol="0" anchor="ctr" anchorCtr="0">
            <a:noAutofit/>
          </a:bodyPr>
          <a:lstStyle>
            <a:lvl1pPr marL="0" indent="0" algn="l" defTabSz="914400" rtl="0" eaLnBrk="1" latinLnBrk="0" hangingPunct="1">
              <a:lnSpc>
                <a:spcPct val="100000"/>
              </a:lnSpc>
              <a:spcBef>
                <a:spcPts val="1000"/>
              </a:spcBef>
              <a:buClr>
                <a:srgbClr val="F5A748"/>
              </a:buClr>
              <a:buSzPct val="100000"/>
              <a:buFontTx/>
              <a:buNone/>
              <a:defRPr lang="de-DE" sz="1800" b="0" i="0" kern="1200" baseline="0" dirty="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BERATUNGSPHILOSOPHIE</a:t>
            </a:r>
            <a:endParaRPr lang="en-US" dirty="0"/>
          </a:p>
        </p:txBody>
      </p:sp>
      <p:sp>
        <p:nvSpPr>
          <p:cNvPr id="60" name="Ellipse 59">
            <a:extLst>
              <a:ext uri="{FF2B5EF4-FFF2-40B4-BE49-F238E27FC236}">
                <a16:creationId xmlns:a16="http://schemas.microsoft.com/office/drawing/2014/main" id="{21EF5116-BE98-45C1-9B10-CDA6C93A9BE1}"/>
              </a:ext>
            </a:extLst>
          </p:cNvPr>
          <p:cNvSpPr/>
          <p:nvPr/>
        </p:nvSpPr>
        <p:spPr>
          <a:xfrm>
            <a:off x="4666251" y="1918831"/>
            <a:ext cx="612628" cy="612628"/>
          </a:xfrm>
          <a:prstGeom prst="ellipse">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a:latin typeface="+mj-lt"/>
              </a:rPr>
              <a:t>3</a:t>
            </a:r>
            <a:endParaRPr lang="en-US" sz="2800" b="1" dirty="0">
              <a:latin typeface="+mj-lt"/>
            </a:endParaRPr>
          </a:p>
        </p:txBody>
      </p:sp>
      <p:sp>
        <p:nvSpPr>
          <p:cNvPr id="63" name="Textplatzhalter 14">
            <a:extLst>
              <a:ext uri="{FF2B5EF4-FFF2-40B4-BE49-F238E27FC236}">
                <a16:creationId xmlns:a16="http://schemas.microsoft.com/office/drawing/2014/main" id="{532FCF44-741A-4E50-A958-A4E1551DC078}"/>
              </a:ext>
            </a:extLst>
          </p:cNvPr>
          <p:cNvSpPr txBox="1">
            <a:spLocks/>
          </p:cNvSpPr>
          <p:nvPr/>
        </p:nvSpPr>
        <p:spPr>
          <a:xfrm>
            <a:off x="6005912" y="2756967"/>
            <a:ext cx="3272192" cy="432000"/>
          </a:xfrm>
          <a:prstGeom prst="rect">
            <a:avLst/>
          </a:prstGeom>
          <a:noFill/>
          <a:ln w="12700">
            <a:noFill/>
            <a:miter lim="800000"/>
          </a:ln>
        </p:spPr>
        <p:txBody>
          <a:bodyPr vert="horz" lIns="0" tIns="0" rIns="0" bIns="25200" rtlCol="0" anchor="ctr" anchorCtr="0">
            <a:noAutofit/>
          </a:bodyPr>
          <a:lstStyle>
            <a:lvl1pPr marL="0" indent="0" algn="l" defTabSz="914400" rtl="0" eaLnBrk="1" latinLnBrk="0" hangingPunct="1">
              <a:lnSpc>
                <a:spcPct val="100000"/>
              </a:lnSpc>
              <a:spcBef>
                <a:spcPts val="1000"/>
              </a:spcBef>
              <a:buClr>
                <a:srgbClr val="F5A748"/>
              </a:buClr>
              <a:buSzPct val="100000"/>
              <a:buFontTx/>
              <a:buNone/>
              <a:defRPr lang="de-DE" sz="1800" b="0" i="0" kern="1200" baseline="0" dirty="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WARUM MICROSOFT?</a:t>
            </a:r>
            <a:endParaRPr lang="en-US" dirty="0"/>
          </a:p>
        </p:txBody>
      </p:sp>
      <p:sp>
        <p:nvSpPr>
          <p:cNvPr id="65" name="Textplatzhalter 14">
            <a:extLst>
              <a:ext uri="{FF2B5EF4-FFF2-40B4-BE49-F238E27FC236}">
                <a16:creationId xmlns:a16="http://schemas.microsoft.com/office/drawing/2014/main" id="{2A3B85E6-2BA2-4784-869B-CE8DC3C17182}"/>
              </a:ext>
            </a:extLst>
          </p:cNvPr>
          <p:cNvSpPr txBox="1">
            <a:spLocks/>
          </p:cNvSpPr>
          <p:nvPr/>
        </p:nvSpPr>
        <p:spPr>
          <a:xfrm>
            <a:off x="6570430" y="3688714"/>
            <a:ext cx="3599411" cy="432000"/>
          </a:xfrm>
          <a:prstGeom prst="rect">
            <a:avLst/>
          </a:prstGeom>
          <a:noFill/>
          <a:ln w="12700">
            <a:noFill/>
            <a:miter lim="800000"/>
          </a:ln>
        </p:spPr>
        <p:txBody>
          <a:bodyPr vert="horz" lIns="0" tIns="0" rIns="0" bIns="25200" rtlCol="0" anchor="ctr" anchorCtr="0">
            <a:noAutofit/>
          </a:bodyPr>
          <a:lstStyle>
            <a:lvl1pPr marL="0" indent="0" algn="l" defTabSz="914400" rtl="0" eaLnBrk="1" latinLnBrk="0" hangingPunct="1">
              <a:lnSpc>
                <a:spcPct val="100000"/>
              </a:lnSpc>
              <a:spcBef>
                <a:spcPts val="1000"/>
              </a:spcBef>
              <a:buClr>
                <a:srgbClr val="F5A748"/>
              </a:buClr>
              <a:buSzPct val="100000"/>
              <a:buFontTx/>
              <a:buNone/>
              <a:defRPr lang="de-DE" sz="1800" b="0" i="0" kern="1200" baseline="0" dirty="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WARUM COSMO CONSULT?</a:t>
            </a:r>
            <a:endParaRPr lang="en-US" dirty="0"/>
          </a:p>
        </p:txBody>
      </p:sp>
      <p:sp>
        <p:nvSpPr>
          <p:cNvPr id="66" name="Ellipse 65">
            <a:extLst>
              <a:ext uri="{FF2B5EF4-FFF2-40B4-BE49-F238E27FC236}">
                <a16:creationId xmlns:a16="http://schemas.microsoft.com/office/drawing/2014/main" id="{E4A62768-94AF-4E89-A843-C55A1658A2CA}"/>
              </a:ext>
            </a:extLst>
          </p:cNvPr>
          <p:cNvSpPr/>
          <p:nvPr/>
        </p:nvSpPr>
        <p:spPr>
          <a:xfrm>
            <a:off x="5795891" y="3688714"/>
            <a:ext cx="612628" cy="612628"/>
          </a:xfrm>
          <a:prstGeom prst="ellipse">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a:latin typeface="+mj-lt"/>
              </a:rPr>
              <a:t>5</a:t>
            </a:r>
            <a:endParaRPr lang="en-US" sz="2800" b="1" dirty="0">
              <a:latin typeface="+mj-lt"/>
            </a:endParaRPr>
          </a:p>
        </p:txBody>
      </p:sp>
      <p:sp>
        <p:nvSpPr>
          <p:cNvPr id="67" name="Textplatzhalter 14">
            <a:extLst>
              <a:ext uri="{FF2B5EF4-FFF2-40B4-BE49-F238E27FC236}">
                <a16:creationId xmlns:a16="http://schemas.microsoft.com/office/drawing/2014/main" id="{8441B7ED-64EA-4076-BD9E-5B4E37966005}"/>
              </a:ext>
            </a:extLst>
          </p:cNvPr>
          <p:cNvSpPr txBox="1">
            <a:spLocks/>
          </p:cNvSpPr>
          <p:nvPr/>
        </p:nvSpPr>
        <p:spPr>
          <a:xfrm>
            <a:off x="6865917" y="4716374"/>
            <a:ext cx="3599411" cy="432000"/>
          </a:xfrm>
          <a:prstGeom prst="rect">
            <a:avLst/>
          </a:prstGeom>
          <a:noFill/>
          <a:ln w="12700">
            <a:noFill/>
            <a:miter lim="800000"/>
          </a:ln>
        </p:spPr>
        <p:txBody>
          <a:bodyPr vert="horz" lIns="0" tIns="0" rIns="0" bIns="25200" rtlCol="0" anchor="ctr" anchorCtr="0">
            <a:noAutofit/>
          </a:bodyPr>
          <a:lstStyle>
            <a:lvl1pPr marL="0" indent="0" algn="l" defTabSz="914400" rtl="0" eaLnBrk="1" latinLnBrk="0" hangingPunct="1">
              <a:lnSpc>
                <a:spcPct val="100000"/>
              </a:lnSpc>
              <a:spcBef>
                <a:spcPts val="1000"/>
              </a:spcBef>
              <a:buClr>
                <a:srgbClr val="F5A748"/>
              </a:buClr>
              <a:buSzPct val="100000"/>
              <a:buFontTx/>
              <a:buNone/>
              <a:defRPr lang="de-DE" sz="1800" b="0" i="0" kern="1200" baseline="0" dirty="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KUNDEN VON COSMO CONSULT</a:t>
            </a:r>
            <a:endParaRPr lang="en-US" dirty="0"/>
          </a:p>
        </p:txBody>
      </p:sp>
      <p:sp>
        <p:nvSpPr>
          <p:cNvPr id="68" name="Ellipse 67">
            <a:extLst>
              <a:ext uri="{FF2B5EF4-FFF2-40B4-BE49-F238E27FC236}">
                <a16:creationId xmlns:a16="http://schemas.microsoft.com/office/drawing/2014/main" id="{258871A3-386E-4C37-93A5-5D463A63886F}"/>
              </a:ext>
            </a:extLst>
          </p:cNvPr>
          <p:cNvSpPr/>
          <p:nvPr/>
        </p:nvSpPr>
        <p:spPr>
          <a:xfrm>
            <a:off x="6074444" y="4716374"/>
            <a:ext cx="612628" cy="612628"/>
          </a:xfrm>
          <a:prstGeom prst="ellipse">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a:latin typeface="+mj-lt"/>
              </a:rPr>
              <a:t>6</a:t>
            </a:r>
            <a:endParaRPr lang="en-US" sz="2800" b="1" dirty="0">
              <a:latin typeface="+mj-lt"/>
            </a:endParaRPr>
          </a:p>
        </p:txBody>
      </p:sp>
      <p:sp>
        <p:nvSpPr>
          <p:cNvPr id="69" name="Textplatzhalter 14">
            <a:extLst>
              <a:ext uri="{FF2B5EF4-FFF2-40B4-BE49-F238E27FC236}">
                <a16:creationId xmlns:a16="http://schemas.microsoft.com/office/drawing/2014/main" id="{9DAE79FF-3126-4454-A9B8-F354B6397F4C}"/>
              </a:ext>
            </a:extLst>
          </p:cNvPr>
          <p:cNvSpPr txBox="1">
            <a:spLocks/>
          </p:cNvSpPr>
          <p:nvPr/>
        </p:nvSpPr>
        <p:spPr>
          <a:xfrm>
            <a:off x="6902324" y="5781899"/>
            <a:ext cx="4690962" cy="432000"/>
          </a:xfrm>
          <a:prstGeom prst="rect">
            <a:avLst/>
          </a:prstGeom>
          <a:noFill/>
          <a:ln w="12700">
            <a:noFill/>
            <a:miter lim="800000"/>
          </a:ln>
        </p:spPr>
        <p:txBody>
          <a:bodyPr vert="horz" lIns="0" tIns="0" rIns="0" bIns="25200" rtlCol="0" anchor="ctr" anchorCtr="0">
            <a:noAutofit/>
          </a:bodyPr>
          <a:lstStyle>
            <a:lvl1pPr marL="0" indent="0" algn="l" defTabSz="914400" rtl="0" eaLnBrk="1" latinLnBrk="0" hangingPunct="1">
              <a:lnSpc>
                <a:spcPct val="100000"/>
              </a:lnSpc>
              <a:spcBef>
                <a:spcPts val="1000"/>
              </a:spcBef>
              <a:buClr>
                <a:srgbClr val="F5A748"/>
              </a:buClr>
              <a:buSzPct val="100000"/>
              <a:buFontTx/>
              <a:buNone/>
              <a:defRPr lang="de-DE" sz="1800" b="0" i="0" kern="1200" baseline="0" dirty="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COSMO CONSULT INTERNATIONAL / GLOBAL SERVICE</a:t>
            </a:r>
            <a:endParaRPr lang="en-US" dirty="0">
              <a:latin typeface="+mn-lt"/>
            </a:endParaRPr>
          </a:p>
        </p:txBody>
      </p:sp>
      <p:sp>
        <p:nvSpPr>
          <p:cNvPr id="70" name="Ellipse 69">
            <a:extLst>
              <a:ext uri="{FF2B5EF4-FFF2-40B4-BE49-F238E27FC236}">
                <a16:creationId xmlns:a16="http://schemas.microsoft.com/office/drawing/2014/main" id="{44AE467E-029F-403C-9C69-0FE20DE12692}"/>
              </a:ext>
            </a:extLst>
          </p:cNvPr>
          <p:cNvSpPr/>
          <p:nvPr/>
        </p:nvSpPr>
        <p:spPr>
          <a:xfrm>
            <a:off x="6110851" y="5781899"/>
            <a:ext cx="612628" cy="612628"/>
          </a:xfrm>
          <a:prstGeom prst="ellipse">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a:latin typeface="+mj-lt"/>
              </a:rPr>
              <a:t>7</a:t>
            </a:r>
            <a:endParaRPr lang="en-US" sz="2800" b="1" dirty="0">
              <a:latin typeface="+mj-lt"/>
            </a:endParaRPr>
          </a:p>
        </p:txBody>
      </p:sp>
      <p:sp>
        <p:nvSpPr>
          <p:cNvPr id="22" name="Ellipse 21">
            <a:extLst>
              <a:ext uri="{FF2B5EF4-FFF2-40B4-BE49-F238E27FC236}">
                <a16:creationId xmlns:a16="http://schemas.microsoft.com/office/drawing/2014/main" id="{E07757DC-6FEE-47DF-A0A9-12C65C49BCBA}"/>
              </a:ext>
            </a:extLst>
          </p:cNvPr>
          <p:cNvSpPr/>
          <p:nvPr/>
        </p:nvSpPr>
        <p:spPr>
          <a:xfrm>
            <a:off x="5304218" y="2756967"/>
            <a:ext cx="612628" cy="612628"/>
          </a:xfrm>
          <a:prstGeom prst="ellipse">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a:latin typeface="+mj-lt"/>
              </a:rPr>
              <a:t>4</a:t>
            </a:r>
            <a:endParaRPr lang="en-US" sz="2800" b="1" dirty="0">
              <a:latin typeface="+mj-lt"/>
            </a:endParaRPr>
          </a:p>
        </p:txBody>
      </p:sp>
    </p:spTree>
    <p:extLst>
      <p:ext uri="{BB962C8B-B14F-4D97-AF65-F5344CB8AC3E}">
        <p14:creationId xmlns:p14="http://schemas.microsoft.com/office/powerpoint/2010/main" val="1878079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cap="all" dirty="0"/>
              <a:t>Unsere Agile Methode </a:t>
            </a:r>
            <a:br>
              <a:rPr lang="de-DE" cap="all" dirty="0"/>
            </a:br>
            <a:r>
              <a:rPr lang="de-DE" dirty="0"/>
              <a:t>Inspiriert durch </a:t>
            </a:r>
            <a:r>
              <a:rPr lang="de-DE" dirty="0" err="1"/>
              <a:t>Scrum</a:t>
            </a:r>
            <a:endParaRPr lang="de-DE" dirty="0"/>
          </a:p>
        </p:txBody>
      </p:sp>
      <p:sp>
        <p:nvSpPr>
          <p:cNvPr id="23" name="Rechteck: abgerundete Ecken 22">
            <a:extLst>
              <a:ext uri="{FF2B5EF4-FFF2-40B4-BE49-F238E27FC236}">
                <a16:creationId xmlns:a16="http://schemas.microsoft.com/office/drawing/2014/main" id="{58D960DF-1FDC-4578-8A11-4B27CD6693E4}"/>
              </a:ext>
            </a:extLst>
          </p:cNvPr>
          <p:cNvSpPr/>
          <p:nvPr/>
        </p:nvSpPr>
        <p:spPr>
          <a:xfrm>
            <a:off x="7162800" y="1600200"/>
            <a:ext cx="4663200" cy="4748213"/>
          </a:xfrm>
          <a:prstGeom prst="roundRect">
            <a:avLst>
              <a:gd name="adj" fmla="val 3335"/>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72000" tIns="324000" rIns="36000" bIns="36000" numCol="1" spcCol="1693" anchor="t" anchorCtr="0">
            <a:noAutofit/>
          </a:bodyPr>
          <a:lstStyle/>
          <a:p>
            <a:pPr marL="228600" lvl="0" indent="-228600">
              <a:spcBef>
                <a:spcPts val="1000"/>
              </a:spcBef>
              <a:buClr>
                <a:srgbClr val="F5A748"/>
              </a:buClr>
              <a:buSzPct val="100000"/>
              <a:buBlip>
                <a:blip r:embed="rId3"/>
              </a:buBlip>
              <a:defRPr/>
            </a:pPr>
            <a:r>
              <a:rPr lang="en-US" sz="1600" dirty="0" err="1">
                <a:solidFill>
                  <a:srgbClr val="57666D"/>
                </a:solidFill>
                <a:latin typeface="Calibri Light"/>
                <a:cs typeface="Calibri Light"/>
              </a:rPr>
              <a:t>Projektziele</a:t>
            </a:r>
            <a:r>
              <a:rPr lang="en-US" sz="1600" dirty="0">
                <a:solidFill>
                  <a:srgbClr val="57666D"/>
                </a:solidFill>
                <a:latin typeface="Calibri Light"/>
                <a:cs typeface="Calibri Light"/>
              </a:rPr>
              <a:t> </a:t>
            </a:r>
            <a:r>
              <a:rPr lang="en-US" sz="1600" dirty="0" err="1">
                <a:solidFill>
                  <a:srgbClr val="57666D"/>
                </a:solidFill>
                <a:latin typeface="Calibri Light"/>
                <a:cs typeface="Calibri Light"/>
              </a:rPr>
              <a:t>definieren</a:t>
            </a:r>
            <a:endParaRPr lang="en-US" sz="1600" dirty="0">
              <a:solidFill>
                <a:srgbClr val="57666D"/>
              </a:solidFill>
              <a:latin typeface="Calibri Light"/>
              <a:cs typeface="Calibri Light"/>
            </a:endParaRPr>
          </a:p>
          <a:p>
            <a:pPr marL="228600" lvl="0" indent="-228600">
              <a:spcBef>
                <a:spcPts val="1000"/>
              </a:spcBef>
              <a:buClr>
                <a:srgbClr val="F5A748"/>
              </a:buClr>
              <a:buSzPct val="100000"/>
              <a:buBlip>
                <a:blip r:embed="rId3"/>
              </a:buBlip>
              <a:defRPr/>
            </a:pPr>
            <a:r>
              <a:rPr lang="en-US" sz="1600" dirty="0" err="1">
                <a:solidFill>
                  <a:srgbClr val="57666D"/>
                </a:solidFill>
                <a:latin typeface="Calibri Light"/>
                <a:cs typeface="Calibri Light"/>
              </a:rPr>
              <a:t>Definieren</a:t>
            </a:r>
            <a:r>
              <a:rPr lang="en-US" sz="1600" dirty="0">
                <a:solidFill>
                  <a:srgbClr val="57666D"/>
                </a:solidFill>
                <a:latin typeface="Calibri Light"/>
                <a:cs typeface="Calibri Light"/>
              </a:rPr>
              <a:t> der </a:t>
            </a:r>
            <a:r>
              <a:rPr lang="en-US" sz="1600" dirty="0" err="1">
                <a:solidFill>
                  <a:srgbClr val="57666D"/>
                </a:solidFill>
                <a:latin typeface="Calibri Light"/>
                <a:cs typeface="Calibri Light"/>
              </a:rPr>
              <a:t>Anforderungen</a:t>
            </a:r>
            <a:r>
              <a:rPr lang="en-US" sz="1600" dirty="0">
                <a:solidFill>
                  <a:srgbClr val="57666D"/>
                </a:solidFill>
                <a:latin typeface="Calibri Light"/>
                <a:cs typeface="Calibri Light"/>
              </a:rPr>
              <a:t> </a:t>
            </a:r>
            <a:r>
              <a:rPr lang="en-US" sz="1600" dirty="0" err="1">
                <a:solidFill>
                  <a:srgbClr val="57666D"/>
                </a:solidFill>
                <a:latin typeface="Calibri Light"/>
                <a:cs typeface="Calibri Light"/>
              </a:rPr>
              <a:t>aus</a:t>
            </a:r>
            <a:r>
              <a:rPr lang="en-US" sz="1600" dirty="0">
                <a:solidFill>
                  <a:srgbClr val="57666D"/>
                </a:solidFill>
                <a:latin typeface="Calibri Light"/>
                <a:cs typeface="Calibri Light"/>
              </a:rPr>
              <a:t> </a:t>
            </a:r>
            <a:r>
              <a:rPr lang="en-US" sz="1600" dirty="0" err="1">
                <a:solidFill>
                  <a:srgbClr val="57666D"/>
                </a:solidFill>
                <a:latin typeface="Calibri Light"/>
                <a:cs typeface="Calibri Light"/>
              </a:rPr>
              <a:t>Kundensicht</a:t>
            </a:r>
            <a:r>
              <a:rPr lang="en-US" sz="1600" dirty="0">
                <a:solidFill>
                  <a:srgbClr val="57666D"/>
                </a:solidFill>
                <a:latin typeface="Calibri Light"/>
                <a:cs typeface="Calibri Light"/>
              </a:rPr>
              <a:t> in Form von </a:t>
            </a:r>
            <a:r>
              <a:rPr lang="en-US" sz="1600" dirty="0" err="1">
                <a:solidFill>
                  <a:srgbClr val="57666D"/>
                </a:solidFill>
                <a:latin typeface="Calibri Light"/>
                <a:cs typeface="Calibri Light"/>
              </a:rPr>
              <a:t>Sektoren</a:t>
            </a:r>
            <a:r>
              <a:rPr lang="en-US" sz="1600" dirty="0">
                <a:solidFill>
                  <a:srgbClr val="57666D"/>
                </a:solidFill>
                <a:latin typeface="Calibri Light"/>
                <a:cs typeface="Calibri Light"/>
              </a:rPr>
              <a:t>, </a:t>
            </a:r>
            <a:r>
              <a:rPr lang="en-US" sz="1600" dirty="0" err="1">
                <a:solidFill>
                  <a:srgbClr val="57666D"/>
                </a:solidFill>
                <a:latin typeface="Calibri Light"/>
                <a:cs typeface="Calibri Light"/>
              </a:rPr>
              <a:t>Prozessgruppen</a:t>
            </a:r>
            <a:r>
              <a:rPr lang="en-US" sz="1600" dirty="0">
                <a:solidFill>
                  <a:srgbClr val="57666D"/>
                </a:solidFill>
                <a:latin typeface="Calibri Light"/>
                <a:cs typeface="Calibri Light"/>
              </a:rPr>
              <a:t>, </a:t>
            </a:r>
            <a:r>
              <a:rPr lang="en-US" sz="1600" dirty="0" err="1">
                <a:solidFill>
                  <a:srgbClr val="57666D"/>
                </a:solidFill>
                <a:latin typeface="Calibri Light"/>
                <a:cs typeface="Calibri Light"/>
              </a:rPr>
              <a:t>Prozessen</a:t>
            </a:r>
            <a:r>
              <a:rPr lang="en-US" sz="1600" dirty="0">
                <a:solidFill>
                  <a:srgbClr val="57666D"/>
                </a:solidFill>
                <a:latin typeface="Calibri Light"/>
                <a:cs typeface="Calibri Light"/>
              </a:rPr>
              <a:t> und </a:t>
            </a:r>
            <a:r>
              <a:rPr lang="en-US" sz="1600" dirty="0" err="1">
                <a:solidFill>
                  <a:srgbClr val="57666D"/>
                </a:solidFill>
                <a:latin typeface="Calibri Light"/>
                <a:cs typeface="Calibri Light"/>
              </a:rPr>
              <a:t>Benutzerberichten</a:t>
            </a:r>
            <a:endParaRPr lang="en-US" sz="1600" dirty="0">
              <a:solidFill>
                <a:srgbClr val="57666D"/>
              </a:solidFill>
              <a:latin typeface="Calibri Light"/>
              <a:cs typeface="Calibri Light"/>
            </a:endParaRPr>
          </a:p>
          <a:p>
            <a:pPr marL="228600" lvl="0" indent="-228600">
              <a:spcBef>
                <a:spcPts val="1000"/>
              </a:spcBef>
              <a:buClr>
                <a:srgbClr val="F5A748"/>
              </a:buClr>
              <a:buSzPct val="100000"/>
              <a:buBlip>
                <a:blip r:embed="rId3"/>
              </a:buBlip>
              <a:defRPr/>
            </a:pPr>
            <a:r>
              <a:rPr lang="en-US" sz="1600" dirty="0" err="1">
                <a:solidFill>
                  <a:srgbClr val="57666D"/>
                </a:solidFill>
                <a:latin typeface="Calibri Light"/>
                <a:cs typeface="Calibri Light"/>
              </a:rPr>
              <a:t>Iterationen</a:t>
            </a:r>
            <a:r>
              <a:rPr lang="en-US" sz="1600" dirty="0">
                <a:solidFill>
                  <a:srgbClr val="57666D"/>
                </a:solidFill>
                <a:latin typeface="Calibri Light"/>
                <a:cs typeface="Calibri Light"/>
              </a:rPr>
              <a:t> </a:t>
            </a:r>
            <a:r>
              <a:rPr lang="en-US" sz="1600" dirty="0" err="1">
                <a:solidFill>
                  <a:srgbClr val="57666D"/>
                </a:solidFill>
                <a:latin typeface="Calibri Light"/>
                <a:cs typeface="Calibri Light"/>
              </a:rPr>
              <a:t>planen</a:t>
            </a:r>
            <a:endParaRPr lang="en-US" sz="1600" dirty="0">
              <a:solidFill>
                <a:srgbClr val="57666D"/>
              </a:solidFill>
              <a:latin typeface="Calibri Light"/>
              <a:cs typeface="Calibri Light"/>
            </a:endParaRPr>
          </a:p>
          <a:p>
            <a:pPr marL="228600" lvl="0" indent="-228600">
              <a:spcBef>
                <a:spcPts val="1000"/>
              </a:spcBef>
              <a:buClr>
                <a:srgbClr val="F5A748"/>
              </a:buClr>
              <a:buSzPct val="100000"/>
              <a:buBlip>
                <a:blip r:embed="rId3"/>
              </a:buBlip>
              <a:defRPr/>
            </a:pPr>
            <a:r>
              <a:rPr lang="en-US" sz="1600" dirty="0" err="1">
                <a:solidFill>
                  <a:srgbClr val="57666D"/>
                </a:solidFill>
                <a:latin typeface="Calibri Light"/>
                <a:cs typeface="Calibri Light"/>
              </a:rPr>
              <a:t>Implementierung</a:t>
            </a:r>
            <a:endParaRPr lang="en-US" sz="1600" dirty="0">
              <a:solidFill>
                <a:srgbClr val="57666D"/>
              </a:solidFill>
              <a:latin typeface="Calibri Light"/>
              <a:cs typeface="Calibri Light"/>
            </a:endParaRPr>
          </a:p>
          <a:p>
            <a:pPr marL="685800" lvl="1" indent="-228600">
              <a:spcBef>
                <a:spcPts val="500"/>
              </a:spcBef>
              <a:buClr>
                <a:srgbClr val="04276E"/>
              </a:buClr>
              <a:buBlip>
                <a:blip r:embed="rId4"/>
              </a:buBlip>
              <a:defRPr/>
            </a:pPr>
            <a:r>
              <a:rPr lang="en-US" sz="1600" dirty="0" err="1">
                <a:solidFill>
                  <a:srgbClr val="57666D"/>
                </a:solidFill>
                <a:latin typeface="Calibri Light"/>
                <a:cs typeface="Calibri Light"/>
              </a:rPr>
              <a:t>Anforderungen</a:t>
            </a:r>
            <a:r>
              <a:rPr lang="en-US" sz="1600" dirty="0">
                <a:solidFill>
                  <a:srgbClr val="57666D"/>
                </a:solidFill>
                <a:latin typeface="Calibri Light"/>
                <a:cs typeface="Calibri Light"/>
              </a:rPr>
              <a:t> pro Iteration </a:t>
            </a:r>
            <a:r>
              <a:rPr lang="en-US" sz="1600" dirty="0" err="1">
                <a:solidFill>
                  <a:srgbClr val="57666D"/>
                </a:solidFill>
                <a:latin typeface="Calibri Light"/>
                <a:cs typeface="Calibri Light"/>
              </a:rPr>
              <a:t>definieren</a:t>
            </a:r>
            <a:endParaRPr lang="en-US" sz="1600" dirty="0">
              <a:solidFill>
                <a:srgbClr val="57666D"/>
              </a:solidFill>
              <a:latin typeface="Calibri Light"/>
              <a:cs typeface="Calibri Light"/>
            </a:endParaRPr>
          </a:p>
          <a:p>
            <a:pPr marL="685800" lvl="1" indent="-228600">
              <a:spcBef>
                <a:spcPts val="500"/>
              </a:spcBef>
              <a:buClr>
                <a:srgbClr val="04276E"/>
              </a:buClr>
              <a:buBlip>
                <a:blip r:embed="rId4"/>
              </a:buBlip>
              <a:defRPr/>
            </a:pPr>
            <a:r>
              <a:rPr lang="en-US" sz="1600" dirty="0">
                <a:solidFill>
                  <a:srgbClr val="57666D"/>
                </a:solidFill>
                <a:latin typeface="Calibri Light"/>
                <a:cs typeface="Calibri Light"/>
              </a:rPr>
              <a:t>Software </a:t>
            </a:r>
            <a:r>
              <a:rPr lang="en-US" sz="1600" dirty="0" err="1">
                <a:solidFill>
                  <a:srgbClr val="57666D"/>
                </a:solidFill>
                <a:latin typeface="Calibri Light"/>
                <a:cs typeface="Calibri Light"/>
              </a:rPr>
              <a:t>anlegen</a:t>
            </a:r>
            <a:r>
              <a:rPr lang="en-US" sz="1600" dirty="0">
                <a:solidFill>
                  <a:srgbClr val="57666D"/>
                </a:solidFill>
                <a:latin typeface="Calibri Light"/>
                <a:cs typeface="Calibri Light"/>
              </a:rPr>
              <a:t>, die </a:t>
            </a:r>
            <a:r>
              <a:rPr lang="en-US" sz="1600" dirty="0" err="1">
                <a:solidFill>
                  <a:srgbClr val="57666D"/>
                </a:solidFill>
                <a:latin typeface="Calibri Light"/>
                <a:cs typeface="Calibri Light"/>
              </a:rPr>
              <a:t>die</a:t>
            </a:r>
            <a:r>
              <a:rPr lang="en-US" sz="1600" dirty="0">
                <a:solidFill>
                  <a:srgbClr val="57666D"/>
                </a:solidFill>
                <a:latin typeface="Calibri Light"/>
                <a:cs typeface="Calibri Light"/>
              </a:rPr>
              <a:t> </a:t>
            </a:r>
            <a:r>
              <a:rPr lang="en-US" sz="1600" dirty="0" err="1">
                <a:solidFill>
                  <a:srgbClr val="57666D"/>
                </a:solidFill>
                <a:latin typeface="Calibri Light"/>
                <a:cs typeface="Calibri Light"/>
              </a:rPr>
              <a:t>Anforderungen</a:t>
            </a:r>
            <a:r>
              <a:rPr lang="en-US" sz="1600" dirty="0">
                <a:solidFill>
                  <a:srgbClr val="57666D"/>
                </a:solidFill>
                <a:latin typeface="Calibri Light"/>
                <a:cs typeface="Calibri Light"/>
              </a:rPr>
              <a:t> </a:t>
            </a:r>
            <a:r>
              <a:rPr lang="en-US" sz="1600" dirty="0" err="1">
                <a:solidFill>
                  <a:srgbClr val="57666D"/>
                </a:solidFill>
                <a:latin typeface="Calibri Light"/>
                <a:cs typeface="Calibri Light"/>
              </a:rPr>
              <a:t>erfüllt</a:t>
            </a:r>
            <a:endParaRPr lang="en-US" sz="1600" dirty="0">
              <a:solidFill>
                <a:srgbClr val="57666D"/>
              </a:solidFill>
              <a:latin typeface="Calibri Light"/>
              <a:cs typeface="Calibri Light"/>
            </a:endParaRPr>
          </a:p>
          <a:p>
            <a:pPr marL="685800" lvl="1" indent="-228600">
              <a:spcBef>
                <a:spcPts val="500"/>
              </a:spcBef>
              <a:buClr>
                <a:srgbClr val="04276E"/>
              </a:buClr>
              <a:buBlip>
                <a:blip r:embed="rId4"/>
              </a:buBlip>
              <a:defRPr/>
            </a:pPr>
            <a:r>
              <a:rPr lang="en-US" sz="1600" dirty="0">
                <a:solidFill>
                  <a:srgbClr val="57666D"/>
                </a:solidFill>
                <a:latin typeface="Calibri Light"/>
                <a:cs typeface="Calibri Light"/>
              </a:rPr>
              <a:t>Feedback </a:t>
            </a:r>
            <a:r>
              <a:rPr lang="en-US" sz="1600" dirty="0" err="1">
                <a:solidFill>
                  <a:srgbClr val="57666D"/>
                </a:solidFill>
                <a:latin typeface="Calibri Light"/>
                <a:cs typeface="Calibri Light"/>
              </a:rPr>
              <a:t>einholen</a:t>
            </a:r>
            <a:endParaRPr lang="en-US" sz="1600" dirty="0">
              <a:solidFill>
                <a:srgbClr val="57666D"/>
              </a:solidFill>
              <a:latin typeface="Calibri Light"/>
              <a:cs typeface="Calibri Light"/>
            </a:endParaRPr>
          </a:p>
          <a:p>
            <a:pPr marL="685800" lvl="1" indent="-228600">
              <a:spcBef>
                <a:spcPts val="500"/>
              </a:spcBef>
              <a:buClr>
                <a:srgbClr val="04276E"/>
              </a:buClr>
              <a:buBlip>
                <a:blip r:embed="rId4"/>
              </a:buBlip>
              <a:defRPr/>
            </a:pPr>
            <a:r>
              <a:rPr lang="en-US" sz="1600" dirty="0">
                <a:solidFill>
                  <a:srgbClr val="57666D"/>
                </a:solidFill>
                <a:latin typeface="Calibri Light"/>
                <a:cs typeface="Calibri Light"/>
              </a:rPr>
              <a:t>Plan </a:t>
            </a:r>
            <a:r>
              <a:rPr lang="en-US" sz="1600" dirty="0" err="1">
                <a:solidFill>
                  <a:srgbClr val="57666D"/>
                </a:solidFill>
                <a:latin typeface="Calibri Light"/>
                <a:cs typeface="Calibri Light"/>
              </a:rPr>
              <a:t>anpassen</a:t>
            </a:r>
            <a:endParaRPr lang="en-US" sz="1600" dirty="0">
              <a:solidFill>
                <a:srgbClr val="57666D"/>
              </a:solidFill>
              <a:latin typeface="Calibri Light"/>
              <a:cs typeface="Calibri Light"/>
            </a:endParaRPr>
          </a:p>
          <a:p>
            <a:pPr marL="228600" lvl="0" indent="-228600">
              <a:spcBef>
                <a:spcPts val="1000"/>
              </a:spcBef>
              <a:buClr>
                <a:srgbClr val="F5A748"/>
              </a:buClr>
              <a:buSzPct val="100000"/>
              <a:buBlip>
                <a:blip r:embed="rId3"/>
              </a:buBlip>
              <a:defRPr/>
            </a:pPr>
            <a:r>
              <a:rPr lang="en-US" sz="1600" dirty="0" err="1">
                <a:solidFill>
                  <a:srgbClr val="57666D"/>
                </a:solidFill>
                <a:latin typeface="Calibri Light"/>
                <a:cs typeface="Calibri Light"/>
              </a:rPr>
              <a:t>Inbetriebnahme</a:t>
            </a:r>
            <a:endParaRPr lang="en-US" sz="1600" dirty="0">
              <a:solidFill>
                <a:srgbClr val="57666D"/>
              </a:solidFill>
              <a:latin typeface="Calibri Light"/>
              <a:cs typeface="Calibri Light"/>
            </a:endParaRPr>
          </a:p>
          <a:p>
            <a:pPr marL="228600" lvl="0" indent="-228600">
              <a:spcBef>
                <a:spcPts val="1000"/>
              </a:spcBef>
              <a:buClr>
                <a:srgbClr val="F5A748"/>
              </a:buClr>
              <a:buSzPct val="100000"/>
              <a:buBlip>
                <a:blip r:embed="rId3"/>
              </a:buBlip>
              <a:defRPr/>
            </a:pPr>
            <a:r>
              <a:rPr lang="en-US" sz="1600" dirty="0">
                <a:solidFill>
                  <a:srgbClr val="57666D"/>
                </a:solidFill>
                <a:latin typeface="Calibri Light"/>
                <a:cs typeface="Calibri Light"/>
              </a:rPr>
              <a:t>Roll-out</a:t>
            </a:r>
            <a:endParaRPr lang="de-DE" sz="1600" noProof="1">
              <a:solidFill>
                <a:srgbClr val="57666D"/>
              </a:solidFill>
              <a:latin typeface="Calibri Light" panose="020F0302020204030204" pitchFamily="34" charset="0"/>
              <a:cs typeface="Calibri" pitchFamily="34" charset="0"/>
            </a:endParaRPr>
          </a:p>
        </p:txBody>
      </p:sp>
      <p:sp>
        <p:nvSpPr>
          <p:cNvPr id="25" name="Ecken des Rechtecks auf der gleichen Seite abrunden 26">
            <a:extLst>
              <a:ext uri="{FF2B5EF4-FFF2-40B4-BE49-F238E27FC236}">
                <a16:creationId xmlns:a16="http://schemas.microsoft.com/office/drawing/2014/main" id="{35C8C1D1-55A3-4BA6-AF71-181EE857FFBA}"/>
              </a:ext>
            </a:extLst>
          </p:cNvPr>
          <p:cNvSpPr/>
          <p:nvPr/>
        </p:nvSpPr>
        <p:spPr bwMode="auto">
          <a:xfrm>
            <a:off x="7163852" y="1422400"/>
            <a:ext cx="4662148"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lvl="0" algn="ctr">
              <a:defRPr/>
            </a:pPr>
            <a:r>
              <a:rPr lang="de-DE" sz="2000" b="1" dirty="0">
                <a:solidFill>
                  <a:schemeClr val="bg1"/>
                </a:solidFill>
                <a:latin typeface="Calibri" panose="020F0502020204030204" pitchFamily="34" charset="0"/>
                <a:cs typeface="Calibri" panose="020F0502020204030204" pitchFamily="34" charset="0"/>
              </a:rPr>
              <a:t>AGILE METHODE </a:t>
            </a:r>
            <a:r>
              <a:rPr lang="de-DE" sz="2000" dirty="0">
                <a:solidFill>
                  <a:schemeClr val="bg1"/>
                </a:solidFill>
                <a:latin typeface="Calibri" panose="020F0502020204030204" pitchFamily="34" charset="0"/>
                <a:cs typeface="Calibri" panose="020F0502020204030204" pitchFamily="34" charset="0"/>
              </a:rPr>
              <a:t>(inspiriert durch </a:t>
            </a:r>
            <a:r>
              <a:rPr lang="de-DE" sz="2000" dirty="0" err="1">
                <a:solidFill>
                  <a:schemeClr val="bg1"/>
                </a:solidFill>
                <a:latin typeface="Calibri" panose="020F0502020204030204" pitchFamily="34" charset="0"/>
                <a:cs typeface="Calibri" panose="020F0502020204030204" pitchFamily="34" charset="0"/>
              </a:rPr>
              <a:t>Scrum</a:t>
            </a:r>
            <a:r>
              <a:rPr lang="de-DE" sz="2000" dirty="0">
                <a:solidFill>
                  <a:schemeClr val="bg1"/>
                </a:solidFill>
                <a:latin typeface="Calibri" panose="020F0502020204030204" pitchFamily="34" charset="0"/>
                <a:cs typeface="Calibri" panose="020F0502020204030204" pitchFamily="34" charset="0"/>
              </a:rPr>
              <a:t>)</a:t>
            </a:r>
          </a:p>
        </p:txBody>
      </p:sp>
      <p:grpSp>
        <p:nvGrpSpPr>
          <p:cNvPr id="17" name="Gruppieren 16">
            <a:extLst>
              <a:ext uri="{FF2B5EF4-FFF2-40B4-BE49-F238E27FC236}">
                <a16:creationId xmlns:a16="http://schemas.microsoft.com/office/drawing/2014/main" id="{F40A78A1-42BC-4075-8822-D5EDB42AEEAF}"/>
              </a:ext>
            </a:extLst>
          </p:cNvPr>
          <p:cNvGrpSpPr/>
          <p:nvPr/>
        </p:nvGrpSpPr>
        <p:grpSpPr>
          <a:xfrm>
            <a:off x="360000" y="2015294"/>
            <a:ext cx="6425174" cy="3918023"/>
            <a:chOff x="360000" y="2297111"/>
            <a:chExt cx="6425174" cy="3918023"/>
          </a:xfrm>
        </p:grpSpPr>
        <p:sp>
          <p:nvSpPr>
            <p:cNvPr id="18" name="Freeform 5">
              <a:extLst>
                <a:ext uri="{FF2B5EF4-FFF2-40B4-BE49-F238E27FC236}">
                  <a16:creationId xmlns:a16="http://schemas.microsoft.com/office/drawing/2014/main" id="{C5BCFF8B-5BBB-44F3-8E0C-74D735B002AB}"/>
                </a:ext>
              </a:extLst>
            </p:cNvPr>
            <p:cNvSpPr>
              <a:spLocks/>
            </p:cNvSpPr>
            <p:nvPr/>
          </p:nvSpPr>
          <p:spPr bwMode="auto">
            <a:xfrm>
              <a:off x="1146175" y="4516823"/>
              <a:ext cx="1319212" cy="477838"/>
            </a:xfrm>
            <a:custGeom>
              <a:avLst/>
              <a:gdLst>
                <a:gd name="T0" fmla="*/ 115 w 308"/>
                <a:gd name="T1" fmla="*/ 53 h 112"/>
                <a:gd name="T2" fmla="*/ 88 w 308"/>
                <a:gd name="T3" fmla="*/ 49 h 112"/>
                <a:gd name="T4" fmla="*/ 102 w 308"/>
                <a:gd name="T5" fmla="*/ 37 h 112"/>
                <a:gd name="T6" fmla="*/ 0 w 308"/>
                <a:gd name="T7" fmla="*/ 0 h 112"/>
                <a:gd name="T8" fmla="*/ 23 w 308"/>
                <a:gd name="T9" fmla="*/ 106 h 112"/>
                <a:gd name="T10" fmla="*/ 40 w 308"/>
                <a:gd name="T11" fmla="*/ 92 h 112"/>
                <a:gd name="T12" fmla="*/ 115 w 308"/>
                <a:gd name="T13" fmla="*/ 112 h 112"/>
                <a:gd name="T14" fmla="*/ 308 w 308"/>
                <a:gd name="T15" fmla="*/ 112 h 112"/>
                <a:gd name="T16" fmla="*/ 308 w 308"/>
                <a:gd name="T17" fmla="*/ 53 h 112"/>
                <a:gd name="T18" fmla="*/ 115 w 308"/>
                <a:gd name="T19"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112">
                  <a:moveTo>
                    <a:pt x="115" y="53"/>
                  </a:moveTo>
                  <a:cubicBezTo>
                    <a:pt x="105" y="53"/>
                    <a:pt x="96" y="52"/>
                    <a:pt x="88" y="49"/>
                  </a:cubicBezTo>
                  <a:cubicBezTo>
                    <a:pt x="102" y="37"/>
                    <a:pt x="102" y="37"/>
                    <a:pt x="102" y="37"/>
                  </a:cubicBezTo>
                  <a:cubicBezTo>
                    <a:pt x="0" y="0"/>
                    <a:pt x="0" y="0"/>
                    <a:pt x="0" y="0"/>
                  </a:cubicBezTo>
                  <a:cubicBezTo>
                    <a:pt x="23" y="106"/>
                    <a:pt x="23" y="106"/>
                    <a:pt x="23" y="106"/>
                  </a:cubicBezTo>
                  <a:cubicBezTo>
                    <a:pt x="40" y="92"/>
                    <a:pt x="40" y="92"/>
                    <a:pt x="40" y="92"/>
                  </a:cubicBezTo>
                  <a:cubicBezTo>
                    <a:pt x="62" y="104"/>
                    <a:pt x="87" y="112"/>
                    <a:pt x="115" y="112"/>
                  </a:cubicBezTo>
                  <a:cubicBezTo>
                    <a:pt x="308" y="112"/>
                    <a:pt x="308" y="112"/>
                    <a:pt x="308" y="112"/>
                  </a:cubicBezTo>
                  <a:cubicBezTo>
                    <a:pt x="308" y="53"/>
                    <a:pt x="308" y="53"/>
                    <a:pt x="308" y="53"/>
                  </a:cubicBezTo>
                  <a:lnTo>
                    <a:pt x="115" y="53"/>
                  </a:lnTo>
                  <a:close/>
                </a:path>
              </a:pathLst>
            </a:custGeom>
            <a:solidFill>
              <a:srgbClr val="BFB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Freeform 6">
              <a:extLst>
                <a:ext uri="{FF2B5EF4-FFF2-40B4-BE49-F238E27FC236}">
                  <a16:creationId xmlns:a16="http://schemas.microsoft.com/office/drawing/2014/main" id="{F06D370F-6673-4BDB-8981-39ED5BCD5E4E}"/>
                </a:ext>
              </a:extLst>
            </p:cNvPr>
            <p:cNvSpPr>
              <a:spLocks/>
            </p:cNvSpPr>
            <p:nvPr/>
          </p:nvSpPr>
          <p:spPr bwMode="auto">
            <a:xfrm>
              <a:off x="996950" y="3443673"/>
              <a:ext cx="1109662" cy="703263"/>
            </a:xfrm>
            <a:custGeom>
              <a:avLst/>
              <a:gdLst>
                <a:gd name="T0" fmla="*/ 58 w 259"/>
                <a:gd name="T1" fmla="*/ 165 h 165"/>
                <a:gd name="T2" fmla="*/ 150 w 259"/>
                <a:gd name="T3" fmla="*/ 82 h 165"/>
                <a:gd name="T4" fmla="*/ 164 w 259"/>
                <a:gd name="T5" fmla="*/ 82 h 165"/>
                <a:gd name="T6" fmla="*/ 164 w 259"/>
                <a:gd name="T7" fmla="*/ 105 h 165"/>
                <a:gd name="T8" fmla="*/ 259 w 259"/>
                <a:gd name="T9" fmla="*/ 53 h 165"/>
                <a:gd name="T10" fmla="*/ 164 w 259"/>
                <a:gd name="T11" fmla="*/ 0 h 165"/>
                <a:gd name="T12" fmla="*/ 164 w 259"/>
                <a:gd name="T13" fmla="*/ 24 h 165"/>
                <a:gd name="T14" fmla="*/ 150 w 259"/>
                <a:gd name="T15" fmla="*/ 24 h 165"/>
                <a:gd name="T16" fmla="*/ 0 w 259"/>
                <a:gd name="T17" fmla="*/ 165 h 165"/>
                <a:gd name="T18" fmla="*/ 58 w 259"/>
                <a:gd name="T19"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165">
                  <a:moveTo>
                    <a:pt x="58" y="165"/>
                  </a:moveTo>
                  <a:cubicBezTo>
                    <a:pt x="62" y="119"/>
                    <a:pt x="102" y="82"/>
                    <a:pt x="150" y="82"/>
                  </a:cubicBezTo>
                  <a:cubicBezTo>
                    <a:pt x="164" y="82"/>
                    <a:pt x="164" y="82"/>
                    <a:pt x="164" y="82"/>
                  </a:cubicBezTo>
                  <a:cubicBezTo>
                    <a:pt x="164" y="105"/>
                    <a:pt x="164" y="105"/>
                    <a:pt x="164" y="105"/>
                  </a:cubicBezTo>
                  <a:cubicBezTo>
                    <a:pt x="259" y="53"/>
                    <a:pt x="259" y="53"/>
                    <a:pt x="259" y="53"/>
                  </a:cubicBezTo>
                  <a:cubicBezTo>
                    <a:pt x="164" y="0"/>
                    <a:pt x="164" y="0"/>
                    <a:pt x="164" y="0"/>
                  </a:cubicBezTo>
                  <a:cubicBezTo>
                    <a:pt x="164" y="24"/>
                    <a:pt x="164" y="24"/>
                    <a:pt x="164" y="24"/>
                  </a:cubicBezTo>
                  <a:cubicBezTo>
                    <a:pt x="150" y="24"/>
                    <a:pt x="150" y="24"/>
                    <a:pt x="150" y="24"/>
                  </a:cubicBezTo>
                  <a:cubicBezTo>
                    <a:pt x="69" y="24"/>
                    <a:pt x="4" y="86"/>
                    <a:pt x="0" y="165"/>
                  </a:cubicBezTo>
                  <a:lnTo>
                    <a:pt x="58" y="165"/>
                  </a:lnTo>
                  <a:close/>
                </a:path>
              </a:pathLst>
            </a:custGeom>
            <a:solidFill>
              <a:srgbClr val="BFBE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Pfeil: 180-Grad 19">
              <a:extLst>
                <a:ext uri="{FF2B5EF4-FFF2-40B4-BE49-F238E27FC236}">
                  <a16:creationId xmlns:a16="http://schemas.microsoft.com/office/drawing/2014/main" id="{530FC397-8459-44F9-84AD-9F1090090D25}"/>
                </a:ext>
              </a:extLst>
            </p:cNvPr>
            <p:cNvSpPr/>
            <p:nvPr/>
          </p:nvSpPr>
          <p:spPr>
            <a:xfrm rot="5400000">
              <a:off x="4704797" y="3590903"/>
              <a:ext cx="1518447" cy="1438534"/>
            </a:xfrm>
            <a:prstGeom prst="uturnArrow">
              <a:avLst>
                <a:gd name="adj1" fmla="val 17054"/>
                <a:gd name="adj2" fmla="val 15399"/>
                <a:gd name="adj3" fmla="val 27649"/>
                <a:gd name="adj4" fmla="val 43750"/>
                <a:gd name="adj5" fmla="val 756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1" name="Rechteck: abgerundete Ecken 20">
              <a:extLst>
                <a:ext uri="{FF2B5EF4-FFF2-40B4-BE49-F238E27FC236}">
                  <a16:creationId xmlns:a16="http://schemas.microsoft.com/office/drawing/2014/main" id="{4F74094C-F5EC-4676-914B-4A7B26052DF6}"/>
                </a:ext>
              </a:extLst>
            </p:cNvPr>
            <p:cNvSpPr/>
            <p:nvPr/>
          </p:nvSpPr>
          <p:spPr>
            <a:xfrm>
              <a:off x="2144951" y="2297111"/>
              <a:ext cx="2849424" cy="450449"/>
            </a:xfrm>
            <a:prstGeom prst="roundRect">
              <a:avLst>
                <a:gd name="adj" fmla="val 37812"/>
              </a:avLst>
            </a:prstGeom>
            <a:solidFill>
              <a:srgbClr val="C4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Anforderung</a:t>
              </a:r>
            </a:p>
          </p:txBody>
        </p:sp>
        <p:sp>
          <p:nvSpPr>
            <p:cNvPr id="22" name="Rechteck: abgerundete Ecken 21">
              <a:extLst>
                <a:ext uri="{FF2B5EF4-FFF2-40B4-BE49-F238E27FC236}">
                  <a16:creationId xmlns:a16="http://schemas.microsoft.com/office/drawing/2014/main" id="{2C352F0E-4C74-40B7-B6B2-9FE13416A8EC}"/>
                </a:ext>
              </a:extLst>
            </p:cNvPr>
            <p:cNvSpPr/>
            <p:nvPr/>
          </p:nvSpPr>
          <p:spPr>
            <a:xfrm>
              <a:off x="2144951" y="2877455"/>
              <a:ext cx="2849424" cy="450449"/>
            </a:xfrm>
            <a:prstGeom prst="roundRect">
              <a:avLst>
                <a:gd name="adj" fmla="val 378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Design</a:t>
              </a:r>
            </a:p>
          </p:txBody>
        </p:sp>
        <p:sp>
          <p:nvSpPr>
            <p:cNvPr id="24" name="Rechteck: abgerundete Ecken 23">
              <a:extLst>
                <a:ext uri="{FF2B5EF4-FFF2-40B4-BE49-F238E27FC236}">
                  <a16:creationId xmlns:a16="http://schemas.microsoft.com/office/drawing/2014/main" id="{DC379810-A6B2-457F-A1CC-990D760ADF25}"/>
                </a:ext>
              </a:extLst>
            </p:cNvPr>
            <p:cNvSpPr/>
            <p:nvPr/>
          </p:nvSpPr>
          <p:spPr>
            <a:xfrm>
              <a:off x="2144951" y="3452381"/>
              <a:ext cx="2849424" cy="450449"/>
            </a:xfrm>
            <a:prstGeom prst="roundRect">
              <a:avLst>
                <a:gd name="adj" fmla="val 37812"/>
              </a:avLst>
            </a:prstGeom>
            <a:solidFill>
              <a:srgbClr val="D2D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Entwicklung</a:t>
              </a:r>
            </a:p>
          </p:txBody>
        </p:sp>
        <p:sp>
          <p:nvSpPr>
            <p:cNvPr id="34" name="Rechteck: abgerundete Ecken 33">
              <a:extLst>
                <a:ext uri="{FF2B5EF4-FFF2-40B4-BE49-F238E27FC236}">
                  <a16:creationId xmlns:a16="http://schemas.microsoft.com/office/drawing/2014/main" id="{FEA1DE77-9BBF-488C-9EA6-3DDDCF3DB579}"/>
                </a:ext>
              </a:extLst>
            </p:cNvPr>
            <p:cNvSpPr/>
            <p:nvPr/>
          </p:nvSpPr>
          <p:spPr>
            <a:xfrm>
              <a:off x="2144951" y="4034936"/>
              <a:ext cx="2849424" cy="450449"/>
            </a:xfrm>
            <a:prstGeom prst="roundRect">
              <a:avLst>
                <a:gd name="adj" fmla="val 37812"/>
              </a:avLst>
            </a:prstGeom>
            <a:solidFill>
              <a:srgbClr val="C4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Anwendung</a:t>
              </a:r>
            </a:p>
          </p:txBody>
        </p:sp>
        <p:sp>
          <p:nvSpPr>
            <p:cNvPr id="35" name="Rechteck: abgerundete Ecken 34">
              <a:extLst>
                <a:ext uri="{FF2B5EF4-FFF2-40B4-BE49-F238E27FC236}">
                  <a16:creationId xmlns:a16="http://schemas.microsoft.com/office/drawing/2014/main" id="{2E8BDE5D-2A05-4158-A2D6-8A73CA69CA45}"/>
                </a:ext>
              </a:extLst>
            </p:cNvPr>
            <p:cNvSpPr/>
            <p:nvPr/>
          </p:nvSpPr>
          <p:spPr>
            <a:xfrm>
              <a:off x="2144951" y="5199048"/>
              <a:ext cx="2849424" cy="450449"/>
            </a:xfrm>
            <a:prstGeom prst="roundRect">
              <a:avLst>
                <a:gd name="adj" fmla="val 3781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Implementierung</a:t>
              </a:r>
            </a:p>
          </p:txBody>
        </p:sp>
        <p:sp>
          <p:nvSpPr>
            <p:cNvPr id="36" name="Rechteck: abgerundete Ecken 35">
              <a:extLst>
                <a:ext uri="{FF2B5EF4-FFF2-40B4-BE49-F238E27FC236}">
                  <a16:creationId xmlns:a16="http://schemas.microsoft.com/office/drawing/2014/main" id="{8254B28E-7493-4607-B916-F25F5F36F83F}"/>
                </a:ext>
              </a:extLst>
            </p:cNvPr>
            <p:cNvSpPr/>
            <p:nvPr/>
          </p:nvSpPr>
          <p:spPr>
            <a:xfrm>
              <a:off x="2144951" y="5764685"/>
              <a:ext cx="2849424" cy="450449"/>
            </a:xfrm>
            <a:prstGeom prst="roundRect">
              <a:avLst>
                <a:gd name="adj" fmla="val 37812"/>
              </a:avLst>
            </a:prstGeom>
            <a:solidFill>
              <a:srgbClr val="F5A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Inbetriebnahme</a:t>
              </a:r>
            </a:p>
          </p:txBody>
        </p:sp>
        <p:sp>
          <p:nvSpPr>
            <p:cNvPr id="37" name="Rechteck: abgerundete Ecken 36">
              <a:extLst>
                <a:ext uri="{FF2B5EF4-FFF2-40B4-BE49-F238E27FC236}">
                  <a16:creationId xmlns:a16="http://schemas.microsoft.com/office/drawing/2014/main" id="{6A7E10BF-B068-4654-8DFB-9ADEEE8F1BD8}"/>
                </a:ext>
              </a:extLst>
            </p:cNvPr>
            <p:cNvSpPr/>
            <p:nvPr/>
          </p:nvSpPr>
          <p:spPr>
            <a:xfrm>
              <a:off x="360000" y="4034936"/>
              <a:ext cx="1542949" cy="450449"/>
            </a:xfrm>
            <a:prstGeom prst="roundRect">
              <a:avLst>
                <a:gd name="adj" fmla="val 37812"/>
              </a:avLst>
            </a:prstGeom>
            <a:solidFill>
              <a:srgbClr val="D2D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verbessern</a:t>
              </a:r>
            </a:p>
          </p:txBody>
        </p:sp>
        <p:sp>
          <p:nvSpPr>
            <p:cNvPr id="38" name="Rechteck: abgerundete Ecken 37">
              <a:extLst>
                <a:ext uri="{FF2B5EF4-FFF2-40B4-BE49-F238E27FC236}">
                  <a16:creationId xmlns:a16="http://schemas.microsoft.com/office/drawing/2014/main" id="{72697375-1420-4CE4-A702-BBA33EF342A6}"/>
                </a:ext>
              </a:extLst>
            </p:cNvPr>
            <p:cNvSpPr/>
            <p:nvPr/>
          </p:nvSpPr>
          <p:spPr>
            <a:xfrm>
              <a:off x="2144951" y="4617491"/>
              <a:ext cx="2849424" cy="450449"/>
            </a:xfrm>
            <a:prstGeom prst="roundRect">
              <a:avLst>
                <a:gd name="adj" fmla="val 37812"/>
              </a:avLst>
            </a:prstGeom>
            <a:solidFill>
              <a:srgbClr val="D2D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Überprüfung</a:t>
              </a:r>
            </a:p>
          </p:txBody>
        </p:sp>
        <p:sp>
          <p:nvSpPr>
            <p:cNvPr id="39" name="Rechteck: abgerundete Ecken 38">
              <a:extLst>
                <a:ext uri="{FF2B5EF4-FFF2-40B4-BE49-F238E27FC236}">
                  <a16:creationId xmlns:a16="http://schemas.microsoft.com/office/drawing/2014/main" id="{C334C692-B195-4091-AE56-5965C6574D3A}"/>
                </a:ext>
              </a:extLst>
            </p:cNvPr>
            <p:cNvSpPr/>
            <p:nvPr/>
          </p:nvSpPr>
          <p:spPr>
            <a:xfrm>
              <a:off x="5242225" y="4034936"/>
              <a:ext cx="1542949" cy="450449"/>
            </a:xfrm>
            <a:prstGeom prst="roundRect">
              <a:avLst>
                <a:gd name="adj" fmla="val 37812"/>
              </a:avLst>
            </a:prstGeom>
            <a:solidFill>
              <a:srgbClr val="D2D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24246C"/>
                  </a:solidFill>
                  <a:latin typeface="Calibri" panose="020F0502020204030204" pitchFamily="34" charset="0"/>
                  <a:cs typeface="Calibri" panose="020F0502020204030204" pitchFamily="34" charset="0"/>
                </a:rPr>
                <a:t>testen</a:t>
              </a:r>
            </a:p>
          </p:txBody>
        </p:sp>
      </p:grpSp>
    </p:spTree>
    <p:extLst>
      <p:ext uri="{BB962C8B-B14F-4D97-AF65-F5344CB8AC3E}">
        <p14:creationId xmlns:p14="http://schemas.microsoft.com/office/powerpoint/2010/main" val="3823612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EB739D5F-2713-4023-AB08-62556F2D92CB}"/>
              </a:ext>
            </a:extLst>
          </p:cNvPr>
          <p:cNvPicPr>
            <a:picLocks noChangeAspect="1"/>
          </p:cNvPicPr>
          <p:nvPr/>
        </p:nvPicPr>
        <p:blipFill>
          <a:blip r:embed="rId3"/>
          <a:stretch>
            <a:fillRect/>
          </a:stretch>
        </p:blipFill>
        <p:spPr>
          <a:xfrm>
            <a:off x="6032691" y="2677755"/>
            <a:ext cx="2717905" cy="2705200"/>
          </a:xfrm>
          <a:prstGeom prst="rect">
            <a:avLst/>
          </a:prstGeom>
        </p:spPr>
      </p:pic>
      <p:sp>
        <p:nvSpPr>
          <p:cNvPr id="2" name="Titel 1"/>
          <p:cNvSpPr>
            <a:spLocks noGrp="1"/>
          </p:cNvSpPr>
          <p:nvPr>
            <p:ph type="title"/>
          </p:nvPr>
        </p:nvSpPr>
        <p:spPr/>
        <p:txBody>
          <a:bodyPr/>
          <a:lstStyle/>
          <a:p>
            <a:r>
              <a:rPr lang="en-GB" cap="all" dirty="0" err="1"/>
              <a:t>Unsere</a:t>
            </a:r>
            <a:r>
              <a:rPr lang="en-GB" cap="all" dirty="0"/>
              <a:t> Agile </a:t>
            </a:r>
            <a:r>
              <a:rPr lang="en-GB" cap="all" dirty="0" err="1"/>
              <a:t>MethodE</a:t>
            </a:r>
            <a:br>
              <a:rPr lang="en-GB" dirty="0"/>
            </a:br>
            <a:r>
              <a:rPr lang="en-GB" dirty="0" err="1"/>
              <a:t>Inspiriert</a:t>
            </a:r>
            <a:r>
              <a:rPr lang="en-GB" dirty="0"/>
              <a:t> </a:t>
            </a:r>
            <a:r>
              <a:rPr lang="en-GB" dirty="0" err="1"/>
              <a:t>durch</a:t>
            </a:r>
            <a:r>
              <a:rPr lang="en-GB" dirty="0"/>
              <a:t> Scrum</a:t>
            </a:r>
            <a:endParaRPr lang="de-DE" dirty="0"/>
          </a:p>
        </p:txBody>
      </p:sp>
      <p:sp>
        <p:nvSpPr>
          <p:cNvPr id="4" name="AutoShape 4" descr="Bildergebnis für excel logo"/>
          <p:cNvSpPr>
            <a:spLocks noChangeAspect="1" noChangeArrowheads="1"/>
          </p:cNvSpPr>
          <p:nvPr/>
        </p:nvSpPr>
        <p:spPr bwMode="auto">
          <a:xfrm>
            <a:off x="5844540" y="21640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7666D"/>
              </a:solidFill>
              <a:effectLst/>
              <a:uLnTx/>
              <a:uFillTx/>
              <a:latin typeface="Calibri"/>
              <a:ea typeface="+mn-ea"/>
              <a:cs typeface="+mn-cs"/>
            </a:endParaRPr>
          </a:p>
        </p:txBody>
      </p:sp>
      <p:sp>
        <p:nvSpPr>
          <p:cNvPr id="182" name="AutoShape 4" descr="Bildergebnis für excel logo">
            <a:extLst>
              <a:ext uri="{FF2B5EF4-FFF2-40B4-BE49-F238E27FC236}">
                <a16:creationId xmlns:a16="http://schemas.microsoft.com/office/drawing/2014/main" id="{97D5D143-9523-4282-8057-22755AED46F6}"/>
              </a:ext>
            </a:extLst>
          </p:cNvPr>
          <p:cNvSpPr>
            <a:spLocks noChangeAspect="1" noChangeArrowheads="1"/>
          </p:cNvSpPr>
          <p:nvPr/>
        </p:nvSpPr>
        <p:spPr bwMode="auto">
          <a:xfrm>
            <a:off x="5844540" y="21640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7666D"/>
              </a:solidFill>
              <a:effectLst/>
              <a:uLnTx/>
              <a:uFillTx/>
              <a:latin typeface="Calibri"/>
              <a:ea typeface="+mn-ea"/>
              <a:cs typeface="+mn-cs"/>
            </a:endParaRPr>
          </a:p>
        </p:txBody>
      </p:sp>
      <p:grpSp>
        <p:nvGrpSpPr>
          <p:cNvPr id="201" name="Gruppieren 200">
            <a:extLst>
              <a:ext uri="{FF2B5EF4-FFF2-40B4-BE49-F238E27FC236}">
                <a16:creationId xmlns:a16="http://schemas.microsoft.com/office/drawing/2014/main" id="{9023AF69-2AE6-42B4-9222-C397F40F562C}"/>
              </a:ext>
            </a:extLst>
          </p:cNvPr>
          <p:cNvGrpSpPr/>
          <p:nvPr/>
        </p:nvGrpSpPr>
        <p:grpSpPr>
          <a:xfrm>
            <a:off x="3202961" y="3501913"/>
            <a:ext cx="1331380" cy="943604"/>
            <a:chOff x="3782611" y="3758166"/>
            <a:chExt cx="1331380" cy="943604"/>
          </a:xfrm>
        </p:grpSpPr>
        <p:sp>
          <p:nvSpPr>
            <p:cNvPr id="293" name="Freihandform 297">
              <a:extLst>
                <a:ext uri="{FF2B5EF4-FFF2-40B4-BE49-F238E27FC236}">
                  <a16:creationId xmlns:a16="http://schemas.microsoft.com/office/drawing/2014/main" id="{469F320E-7A68-4682-AFA5-B12FC93E3BB7}"/>
                </a:ext>
              </a:extLst>
            </p:cNvPr>
            <p:cNvSpPr/>
            <p:nvPr/>
          </p:nvSpPr>
          <p:spPr bwMode="auto">
            <a:xfrm>
              <a:off x="3795713" y="4357688"/>
              <a:ext cx="1314450" cy="338137"/>
            </a:xfrm>
            <a:custGeom>
              <a:avLst/>
              <a:gdLst>
                <a:gd name="connsiteX0" fmla="*/ 0 w 1314450"/>
                <a:gd name="connsiteY0" fmla="*/ 0 h 338137"/>
                <a:gd name="connsiteX1" fmla="*/ 481012 w 1314450"/>
                <a:gd name="connsiteY1" fmla="*/ 338137 h 338137"/>
                <a:gd name="connsiteX2" fmla="*/ 1314450 w 1314450"/>
                <a:gd name="connsiteY2" fmla="*/ 290512 h 338137"/>
                <a:gd name="connsiteX3" fmla="*/ 938212 w 1314450"/>
                <a:gd name="connsiteY3" fmla="*/ 4762 h 338137"/>
                <a:gd name="connsiteX4" fmla="*/ 0 w 1314450"/>
                <a:gd name="connsiteY4" fmla="*/ 0 h 338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50" h="338137">
                  <a:moveTo>
                    <a:pt x="0" y="0"/>
                  </a:moveTo>
                  <a:lnTo>
                    <a:pt x="481012" y="338137"/>
                  </a:lnTo>
                  <a:lnTo>
                    <a:pt x="1314450" y="290512"/>
                  </a:lnTo>
                  <a:lnTo>
                    <a:pt x="938212" y="4762"/>
                  </a:lnTo>
                  <a:lnTo>
                    <a:pt x="0" y="0"/>
                  </a:lnTo>
                  <a:close/>
                </a:path>
              </a:pathLst>
            </a:custGeom>
            <a:solidFill>
              <a:schemeClr val="bg1">
                <a:lumMod val="95000"/>
              </a:schemeClr>
            </a:solidFill>
            <a:ln w="12700">
              <a:noFill/>
              <a:round/>
              <a:headEnd/>
              <a:tailEnd/>
            </a:ln>
            <a:effectLst>
              <a:outerShdw blurRad="50800" sx="105000" sy="105000" algn="ctr" rotWithShape="0">
                <a:prstClr val="black">
                  <a:alpha val="78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grpSp>
          <p:nvGrpSpPr>
            <p:cNvPr id="294" name="Gruppieren 293">
              <a:extLst>
                <a:ext uri="{FF2B5EF4-FFF2-40B4-BE49-F238E27FC236}">
                  <a16:creationId xmlns:a16="http://schemas.microsoft.com/office/drawing/2014/main" id="{24EB5729-B3A0-4EBD-959E-7E3B8B4741B1}"/>
                </a:ext>
              </a:extLst>
            </p:cNvPr>
            <p:cNvGrpSpPr/>
            <p:nvPr/>
          </p:nvGrpSpPr>
          <p:grpSpPr>
            <a:xfrm>
              <a:off x="3782611" y="3758166"/>
              <a:ext cx="1331380" cy="943604"/>
              <a:chOff x="3901674" y="2862380"/>
              <a:chExt cx="1331380" cy="943604"/>
            </a:xfrm>
          </p:grpSpPr>
          <p:sp>
            <p:nvSpPr>
              <p:cNvPr id="295" name="Rectangle 73">
                <a:extLst>
                  <a:ext uri="{FF2B5EF4-FFF2-40B4-BE49-F238E27FC236}">
                    <a16:creationId xmlns:a16="http://schemas.microsoft.com/office/drawing/2014/main" id="{6225DA65-63DC-43E6-923A-27D750FA61A5}"/>
                  </a:ext>
                </a:extLst>
              </p:cNvPr>
              <p:cNvSpPr>
                <a:spLocks noChangeArrowheads="1"/>
              </p:cNvSpPr>
              <p:nvPr/>
            </p:nvSpPr>
            <p:spPr bwMode="auto">
              <a:xfrm>
                <a:off x="3909405" y="3423497"/>
                <a:ext cx="407" cy="1221"/>
              </a:xfrm>
              <a:prstGeom prst="rect">
                <a:avLst/>
              </a:pr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96" name="Freeform 74">
                <a:extLst>
                  <a:ext uri="{FF2B5EF4-FFF2-40B4-BE49-F238E27FC236}">
                    <a16:creationId xmlns:a16="http://schemas.microsoft.com/office/drawing/2014/main" id="{821B6506-837B-4AF7-B1EA-1A69EE278FC3}"/>
                  </a:ext>
                </a:extLst>
              </p:cNvPr>
              <p:cNvSpPr>
                <a:spLocks/>
              </p:cNvSpPr>
              <p:nvPr/>
            </p:nvSpPr>
            <p:spPr bwMode="auto">
              <a:xfrm>
                <a:off x="3909405" y="3423497"/>
                <a:ext cx="0" cy="1221"/>
              </a:xfrm>
              <a:custGeom>
                <a:avLst/>
                <a:gdLst>
                  <a:gd name="T0" fmla="*/ 0 h 3"/>
                  <a:gd name="T1" fmla="*/ 0 h 3"/>
                  <a:gd name="T2" fmla="*/ 3 h 3"/>
                  <a:gd name="T3" fmla="*/ 0 h 3"/>
                </a:gdLst>
                <a:ahLst/>
                <a:cxnLst>
                  <a:cxn ang="0">
                    <a:pos x="0" y="T0"/>
                  </a:cxn>
                  <a:cxn ang="0">
                    <a:pos x="0" y="T1"/>
                  </a:cxn>
                  <a:cxn ang="0">
                    <a:pos x="0" y="T2"/>
                  </a:cxn>
                  <a:cxn ang="0">
                    <a:pos x="0" y="T3"/>
                  </a:cxn>
                </a:cxnLst>
                <a:rect l="0" t="0" r="r" b="b"/>
                <a:pathLst>
                  <a:path h="3">
                    <a:moveTo>
                      <a:pt x="0" y="0"/>
                    </a:moveTo>
                    <a:lnTo>
                      <a:pt x="0" y="0"/>
                    </a:lnTo>
                    <a:lnTo>
                      <a:pt x="0" y="3"/>
                    </a:lnTo>
                    <a:lnTo>
                      <a:pt x="0" y="0"/>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97" name="Freeform 75">
                <a:extLst>
                  <a:ext uri="{FF2B5EF4-FFF2-40B4-BE49-F238E27FC236}">
                    <a16:creationId xmlns:a16="http://schemas.microsoft.com/office/drawing/2014/main" id="{1A972324-2E4B-47D6-9BD5-EB940109659A}"/>
                  </a:ext>
                </a:extLst>
              </p:cNvPr>
              <p:cNvSpPr>
                <a:spLocks/>
              </p:cNvSpPr>
              <p:nvPr/>
            </p:nvSpPr>
            <p:spPr bwMode="auto">
              <a:xfrm>
                <a:off x="4149884" y="3596430"/>
                <a:ext cx="174561" cy="125326"/>
              </a:xfrm>
              <a:custGeom>
                <a:avLst/>
                <a:gdLst>
                  <a:gd name="T0" fmla="*/ 0 w 429"/>
                  <a:gd name="T1" fmla="*/ 0 h 308"/>
                  <a:gd name="T2" fmla="*/ 0 w 429"/>
                  <a:gd name="T3" fmla="*/ 0 h 308"/>
                  <a:gd name="T4" fmla="*/ 429 w 429"/>
                  <a:gd name="T5" fmla="*/ 308 h 308"/>
                  <a:gd name="T6" fmla="*/ 0 w 429"/>
                  <a:gd name="T7" fmla="*/ 0 h 308"/>
                </a:gdLst>
                <a:ahLst/>
                <a:cxnLst>
                  <a:cxn ang="0">
                    <a:pos x="T0" y="T1"/>
                  </a:cxn>
                  <a:cxn ang="0">
                    <a:pos x="T2" y="T3"/>
                  </a:cxn>
                  <a:cxn ang="0">
                    <a:pos x="T4" y="T5"/>
                  </a:cxn>
                  <a:cxn ang="0">
                    <a:pos x="T6" y="T7"/>
                  </a:cxn>
                </a:cxnLst>
                <a:rect l="0" t="0" r="r" b="b"/>
                <a:pathLst>
                  <a:path w="429" h="308">
                    <a:moveTo>
                      <a:pt x="0" y="0"/>
                    </a:moveTo>
                    <a:lnTo>
                      <a:pt x="0" y="0"/>
                    </a:lnTo>
                    <a:lnTo>
                      <a:pt x="429" y="308"/>
                    </a:lnTo>
                    <a:lnTo>
                      <a:pt x="0" y="0"/>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98" name="Freeform 76">
                <a:extLst>
                  <a:ext uri="{FF2B5EF4-FFF2-40B4-BE49-F238E27FC236}">
                    <a16:creationId xmlns:a16="http://schemas.microsoft.com/office/drawing/2014/main" id="{AAA5F1FA-9174-4C89-B759-D7899DF00CB8}"/>
                  </a:ext>
                </a:extLst>
              </p:cNvPr>
              <p:cNvSpPr>
                <a:spLocks/>
              </p:cNvSpPr>
              <p:nvPr/>
            </p:nvSpPr>
            <p:spPr bwMode="auto">
              <a:xfrm>
                <a:off x="3909405" y="3424717"/>
                <a:ext cx="240479" cy="171712"/>
              </a:xfrm>
              <a:custGeom>
                <a:avLst/>
                <a:gdLst>
                  <a:gd name="T0" fmla="*/ 591 w 591"/>
                  <a:gd name="T1" fmla="*/ 422 h 422"/>
                  <a:gd name="T2" fmla="*/ 0 w 591"/>
                  <a:gd name="T3" fmla="*/ 0 h 422"/>
                  <a:gd name="T4" fmla="*/ 591 w 591"/>
                  <a:gd name="T5" fmla="*/ 422 h 422"/>
                  <a:gd name="T6" fmla="*/ 591 w 591"/>
                  <a:gd name="T7" fmla="*/ 422 h 422"/>
                </a:gdLst>
                <a:ahLst/>
                <a:cxnLst>
                  <a:cxn ang="0">
                    <a:pos x="T0" y="T1"/>
                  </a:cxn>
                  <a:cxn ang="0">
                    <a:pos x="T2" y="T3"/>
                  </a:cxn>
                  <a:cxn ang="0">
                    <a:pos x="T4" y="T5"/>
                  </a:cxn>
                  <a:cxn ang="0">
                    <a:pos x="T6" y="T7"/>
                  </a:cxn>
                </a:cxnLst>
                <a:rect l="0" t="0" r="r" b="b"/>
                <a:pathLst>
                  <a:path w="591" h="422">
                    <a:moveTo>
                      <a:pt x="591" y="422"/>
                    </a:moveTo>
                    <a:lnTo>
                      <a:pt x="0" y="0"/>
                    </a:lnTo>
                    <a:lnTo>
                      <a:pt x="591" y="422"/>
                    </a:lnTo>
                    <a:lnTo>
                      <a:pt x="591" y="422"/>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99" name="Freeform 77">
                <a:extLst>
                  <a:ext uri="{FF2B5EF4-FFF2-40B4-BE49-F238E27FC236}">
                    <a16:creationId xmlns:a16="http://schemas.microsoft.com/office/drawing/2014/main" id="{B625F61E-B9B4-4E50-9772-7E1E36C84FC3}"/>
                  </a:ext>
                </a:extLst>
              </p:cNvPr>
              <p:cNvSpPr>
                <a:spLocks/>
              </p:cNvSpPr>
              <p:nvPr/>
            </p:nvSpPr>
            <p:spPr bwMode="auto">
              <a:xfrm>
                <a:off x="3909405" y="3424717"/>
                <a:ext cx="415039" cy="297038"/>
              </a:xfrm>
              <a:custGeom>
                <a:avLst/>
                <a:gdLst>
                  <a:gd name="T0" fmla="*/ 1020 w 1020"/>
                  <a:gd name="T1" fmla="*/ 730 h 730"/>
                  <a:gd name="T2" fmla="*/ 591 w 1020"/>
                  <a:gd name="T3" fmla="*/ 422 h 730"/>
                  <a:gd name="T4" fmla="*/ 0 w 1020"/>
                  <a:gd name="T5" fmla="*/ 0 h 730"/>
                  <a:gd name="T6" fmla="*/ 591 w 1020"/>
                  <a:gd name="T7" fmla="*/ 422 h 730"/>
                  <a:gd name="T8" fmla="*/ 1020 w 1020"/>
                  <a:gd name="T9" fmla="*/ 730 h 730"/>
                </a:gdLst>
                <a:ahLst/>
                <a:cxnLst>
                  <a:cxn ang="0">
                    <a:pos x="T0" y="T1"/>
                  </a:cxn>
                  <a:cxn ang="0">
                    <a:pos x="T2" y="T3"/>
                  </a:cxn>
                  <a:cxn ang="0">
                    <a:pos x="T4" y="T5"/>
                  </a:cxn>
                  <a:cxn ang="0">
                    <a:pos x="T6" y="T7"/>
                  </a:cxn>
                  <a:cxn ang="0">
                    <a:pos x="T8" y="T9"/>
                  </a:cxn>
                </a:cxnLst>
                <a:rect l="0" t="0" r="r" b="b"/>
                <a:pathLst>
                  <a:path w="1020" h="730">
                    <a:moveTo>
                      <a:pt x="1020" y="730"/>
                    </a:moveTo>
                    <a:lnTo>
                      <a:pt x="591" y="422"/>
                    </a:lnTo>
                    <a:lnTo>
                      <a:pt x="0" y="0"/>
                    </a:lnTo>
                    <a:lnTo>
                      <a:pt x="591" y="422"/>
                    </a:lnTo>
                    <a:lnTo>
                      <a:pt x="1020" y="730"/>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0" name="Freeform 78">
                <a:extLst>
                  <a:ext uri="{FF2B5EF4-FFF2-40B4-BE49-F238E27FC236}">
                    <a16:creationId xmlns:a16="http://schemas.microsoft.com/office/drawing/2014/main" id="{73177784-DD87-43E2-BB9D-957563023C00}"/>
                  </a:ext>
                </a:extLst>
              </p:cNvPr>
              <p:cNvSpPr>
                <a:spLocks/>
              </p:cNvSpPr>
              <p:nvPr/>
            </p:nvSpPr>
            <p:spPr bwMode="auto">
              <a:xfrm>
                <a:off x="4324444" y="3721755"/>
                <a:ext cx="54118" cy="38249"/>
              </a:xfrm>
              <a:custGeom>
                <a:avLst/>
                <a:gdLst>
                  <a:gd name="T0" fmla="*/ 133 w 133"/>
                  <a:gd name="T1" fmla="*/ 94 h 94"/>
                  <a:gd name="T2" fmla="*/ 0 w 133"/>
                  <a:gd name="T3" fmla="*/ 0 h 94"/>
                  <a:gd name="T4" fmla="*/ 133 w 133"/>
                  <a:gd name="T5" fmla="*/ 94 h 94"/>
                  <a:gd name="T6" fmla="*/ 133 w 133"/>
                  <a:gd name="T7" fmla="*/ 94 h 94"/>
                </a:gdLst>
                <a:ahLst/>
                <a:cxnLst>
                  <a:cxn ang="0">
                    <a:pos x="T0" y="T1"/>
                  </a:cxn>
                  <a:cxn ang="0">
                    <a:pos x="T2" y="T3"/>
                  </a:cxn>
                  <a:cxn ang="0">
                    <a:pos x="T4" y="T5"/>
                  </a:cxn>
                  <a:cxn ang="0">
                    <a:pos x="T6" y="T7"/>
                  </a:cxn>
                </a:cxnLst>
                <a:rect l="0" t="0" r="r" b="b"/>
                <a:pathLst>
                  <a:path w="133" h="94">
                    <a:moveTo>
                      <a:pt x="133" y="94"/>
                    </a:moveTo>
                    <a:lnTo>
                      <a:pt x="0" y="0"/>
                    </a:lnTo>
                    <a:lnTo>
                      <a:pt x="133" y="94"/>
                    </a:lnTo>
                    <a:lnTo>
                      <a:pt x="133" y="94"/>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1" name="Freeform 79">
                <a:extLst>
                  <a:ext uri="{FF2B5EF4-FFF2-40B4-BE49-F238E27FC236}">
                    <a16:creationId xmlns:a16="http://schemas.microsoft.com/office/drawing/2014/main" id="{B736A82B-80AA-4A57-8BC3-1F923ACD08E8}"/>
                  </a:ext>
                </a:extLst>
              </p:cNvPr>
              <p:cNvSpPr>
                <a:spLocks/>
              </p:cNvSpPr>
              <p:nvPr/>
            </p:nvSpPr>
            <p:spPr bwMode="auto">
              <a:xfrm>
                <a:off x="4378562" y="3760004"/>
                <a:ext cx="814" cy="814"/>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0" y="0"/>
                    </a:lnTo>
                    <a:lnTo>
                      <a:pt x="0" y="0"/>
                    </a:lnTo>
                    <a:lnTo>
                      <a:pt x="2" y="2"/>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2" name="Freeform 80">
                <a:extLst>
                  <a:ext uri="{FF2B5EF4-FFF2-40B4-BE49-F238E27FC236}">
                    <a16:creationId xmlns:a16="http://schemas.microsoft.com/office/drawing/2014/main" id="{E0A4BAA7-FBB8-448A-93B1-9ED447238E3B}"/>
                  </a:ext>
                </a:extLst>
              </p:cNvPr>
              <p:cNvSpPr>
                <a:spLocks/>
              </p:cNvSpPr>
              <p:nvPr/>
            </p:nvSpPr>
            <p:spPr bwMode="auto">
              <a:xfrm>
                <a:off x="3909405" y="3424717"/>
                <a:ext cx="469971" cy="381267"/>
              </a:xfrm>
              <a:custGeom>
                <a:avLst/>
                <a:gdLst>
                  <a:gd name="T0" fmla="*/ 1153 w 1155"/>
                  <a:gd name="T1" fmla="*/ 824 h 937"/>
                  <a:gd name="T2" fmla="*/ 1020 w 1155"/>
                  <a:gd name="T3" fmla="*/ 730 h 937"/>
                  <a:gd name="T4" fmla="*/ 591 w 1155"/>
                  <a:gd name="T5" fmla="*/ 422 h 937"/>
                  <a:gd name="T6" fmla="*/ 0 w 1155"/>
                  <a:gd name="T7" fmla="*/ 0 h 937"/>
                  <a:gd name="T8" fmla="*/ 0 w 1155"/>
                  <a:gd name="T9" fmla="*/ 111 h 937"/>
                  <a:gd name="T10" fmla="*/ 449 w 1155"/>
                  <a:gd name="T11" fmla="*/ 430 h 937"/>
                  <a:gd name="T12" fmla="*/ 876 w 1155"/>
                  <a:gd name="T13" fmla="*/ 737 h 937"/>
                  <a:gd name="T14" fmla="*/ 1013 w 1155"/>
                  <a:gd name="T15" fmla="*/ 833 h 937"/>
                  <a:gd name="T16" fmla="*/ 1155 w 1155"/>
                  <a:gd name="T17" fmla="*/ 937 h 937"/>
                  <a:gd name="T18" fmla="*/ 1155 w 1155"/>
                  <a:gd name="T19" fmla="*/ 826 h 937"/>
                  <a:gd name="T20" fmla="*/ 1153 w 1155"/>
                  <a:gd name="T21" fmla="*/ 824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5" h="937">
                    <a:moveTo>
                      <a:pt x="1153" y="824"/>
                    </a:moveTo>
                    <a:lnTo>
                      <a:pt x="1020" y="730"/>
                    </a:lnTo>
                    <a:lnTo>
                      <a:pt x="591" y="422"/>
                    </a:lnTo>
                    <a:lnTo>
                      <a:pt x="0" y="0"/>
                    </a:lnTo>
                    <a:lnTo>
                      <a:pt x="0" y="111"/>
                    </a:lnTo>
                    <a:lnTo>
                      <a:pt x="449" y="430"/>
                    </a:lnTo>
                    <a:lnTo>
                      <a:pt x="876" y="737"/>
                    </a:lnTo>
                    <a:lnTo>
                      <a:pt x="1013" y="833"/>
                    </a:lnTo>
                    <a:lnTo>
                      <a:pt x="1155" y="937"/>
                    </a:lnTo>
                    <a:lnTo>
                      <a:pt x="1155" y="826"/>
                    </a:lnTo>
                    <a:lnTo>
                      <a:pt x="1153" y="824"/>
                    </a:lnTo>
                    <a:close/>
                  </a:path>
                </a:pathLst>
              </a:custGeom>
              <a:solidFill>
                <a:srgbClr val="A6A6A6"/>
              </a:solidFill>
              <a:ln w="635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3" name="Freeform 81">
                <a:extLst>
                  <a:ext uri="{FF2B5EF4-FFF2-40B4-BE49-F238E27FC236}">
                    <a16:creationId xmlns:a16="http://schemas.microsoft.com/office/drawing/2014/main" id="{EBF1ECDD-8FEB-4FA8-B1D9-0760C4C91CD1}"/>
                  </a:ext>
                </a:extLst>
              </p:cNvPr>
              <p:cNvSpPr>
                <a:spLocks/>
              </p:cNvSpPr>
              <p:nvPr/>
            </p:nvSpPr>
            <p:spPr bwMode="auto">
              <a:xfrm>
                <a:off x="4379376" y="3711990"/>
                <a:ext cx="853678" cy="93994"/>
              </a:xfrm>
              <a:custGeom>
                <a:avLst/>
                <a:gdLst>
                  <a:gd name="T0" fmla="*/ 1082 w 2098"/>
                  <a:gd name="T1" fmla="*/ 57 h 231"/>
                  <a:gd name="T2" fmla="*/ 654 w 2098"/>
                  <a:gd name="T3" fmla="*/ 83 h 231"/>
                  <a:gd name="T4" fmla="*/ 0 w 2098"/>
                  <a:gd name="T5" fmla="*/ 120 h 231"/>
                  <a:gd name="T6" fmla="*/ 0 w 2098"/>
                  <a:gd name="T7" fmla="*/ 231 h 231"/>
                  <a:gd name="T8" fmla="*/ 144 w 2098"/>
                  <a:gd name="T9" fmla="*/ 222 h 231"/>
                  <a:gd name="T10" fmla="*/ 796 w 2098"/>
                  <a:gd name="T11" fmla="*/ 184 h 231"/>
                  <a:gd name="T12" fmla="*/ 1224 w 2098"/>
                  <a:gd name="T13" fmla="*/ 161 h 231"/>
                  <a:gd name="T14" fmla="*/ 1656 w 2098"/>
                  <a:gd name="T15" fmla="*/ 135 h 231"/>
                  <a:gd name="T16" fmla="*/ 2098 w 2098"/>
                  <a:gd name="T17" fmla="*/ 109 h 231"/>
                  <a:gd name="T18" fmla="*/ 2098 w 2098"/>
                  <a:gd name="T19" fmla="*/ 0 h 231"/>
                  <a:gd name="T20" fmla="*/ 1514 w 2098"/>
                  <a:gd name="T21" fmla="*/ 33 h 231"/>
                  <a:gd name="T22" fmla="*/ 1082 w 2098"/>
                  <a:gd name="T23" fmla="*/ 5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8" h="231">
                    <a:moveTo>
                      <a:pt x="1082" y="57"/>
                    </a:moveTo>
                    <a:lnTo>
                      <a:pt x="654" y="83"/>
                    </a:lnTo>
                    <a:lnTo>
                      <a:pt x="0" y="120"/>
                    </a:lnTo>
                    <a:lnTo>
                      <a:pt x="0" y="231"/>
                    </a:lnTo>
                    <a:lnTo>
                      <a:pt x="144" y="222"/>
                    </a:lnTo>
                    <a:lnTo>
                      <a:pt x="796" y="184"/>
                    </a:lnTo>
                    <a:lnTo>
                      <a:pt x="1224" y="161"/>
                    </a:lnTo>
                    <a:lnTo>
                      <a:pt x="1656" y="135"/>
                    </a:lnTo>
                    <a:lnTo>
                      <a:pt x="2098" y="109"/>
                    </a:lnTo>
                    <a:lnTo>
                      <a:pt x="2098" y="0"/>
                    </a:lnTo>
                    <a:lnTo>
                      <a:pt x="1514" y="33"/>
                    </a:lnTo>
                    <a:lnTo>
                      <a:pt x="1082" y="57"/>
                    </a:lnTo>
                    <a:close/>
                  </a:path>
                </a:pathLst>
              </a:custGeom>
              <a:solidFill>
                <a:srgbClr val="AFAFAF"/>
              </a:solidFill>
              <a:ln w="6350" cap="flat">
                <a:solidFill>
                  <a:srgbClr val="AFAFA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4" name="Freeform 82">
                <a:extLst>
                  <a:ext uri="{FF2B5EF4-FFF2-40B4-BE49-F238E27FC236}">
                    <a16:creationId xmlns:a16="http://schemas.microsoft.com/office/drawing/2014/main" id="{9E84E5C1-584A-4217-AE06-15325F7E2358}"/>
                  </a:ext>
                </a:extLst>
              </p:cNvPr>
              <p:cNvSpPr>
                <a:spLocks/>
              </p:cNvSpPr>
              <p:nvPr/>
            </p:nvSpPr>
            <p:spPr bwMode="auto">
              <a:xfrm>
                <a:off x="3909405" y="3374668"/>
                <a:ext cx="1323649" cy="386149"/>
              </a:xfrm>
              <a:custGeom>
                <a:avLst/>
                <a:gdLst>
                  <a:gd name="T0" fmla="*/ 3125 w 3253"/>
                  <a:gd name="T1" fmla="*/ 730 h 949"/>
                  <a:gd name="T2" fmla="*/ 2695 w 3253"/>
                  <a:gd name="T3" fmla="*/ 423 h 949"/>
                  <a:gd name="T4" fmla="*/ 2105 w 3253"/>
                  <a:gd name="T5" fmla="*/ 0 h 949"/>
                  <a:gd name="T6" fmla="*/ 1153 w 3253"/>
                  <a:gd name="T7" fmla="*/ 54 h 949"/>
                  <a:gd name="T8" fmla="*/ 0 w 3253"/>
                  <a:gd name="T9" fmla="*/ 120 h 949"/>
                  <a:gd name="T10" fmla="*/ 0 w 3253"/>
                  <a:gd name="T11" fmla="*/ 123 h 949"/>
                  <a:gd name="T12" fmla="*/ 591 w 3253"/>
                  <a:gd name="T13" fmla="*/ 545 h 949"/>
                  <a:gd name="T14" fmla="*/ 1020 w 3253"/>
                  <a:gd name="T15" fmla="*/ 853 h 949"/>
                  <a:gd name="T16" fmla="*/ 1153 w 3253"/>
                  <a:gd name="T17" fmla="*/ 947 h 949"/>
                  <a:gd name="T18" fmla="*/ 1155 w 3253"/>
                  <a:gd name="T19" fmla="*/ 949 h 949"/>
                  <a:gd name="T20" fmla="*/ 1809 w 3253"/>
                  <a:gd name="T21" fmla="*/ 912 h 949"/>
                  <a:gd name="T22" fmla="*/ 2237 w 3253"/>
                  <a:gd name="T23" fmla="*/ 886 h 949"/>
                  <a:gd name="T24" fmla="*/ 2669 w 3253"/>
                  <a:gd name="T25" fmla="*/ 862 h 949"/>
                  <a:gd name="T26" fmla="*/ 3253 w 3253"/>
                  <a:gd name="T27" fmla="*/ 829 h 949"/>
                  <a:gd name="T28" fmla="*/ 3253 w 3253"/>
                  <a:gd name="T29" fmla="*/ 822 h 949"/>
                  <a:gd name="T30" fmla="*/ 3125 w 3253"/>
                  <a:gd name="T31" fmla="*/ 730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3" h="949">
                    <a:moveTo>
                      <a:pt x="3125" y="730"/>
                    </a:moveTo>
                    <a:lnTo>
                      <a:pt x="2695" y="423"/>
                    </a:lnTo>
                    <a:lnTo>
                      <a:pt x="2105" y="0"/>
                    </a:lnTo>
                    <a:lnTo>
                      <a:pt x="1153" y="54"/>
                    </a:lnTo>
                    <a:lnTo>
                      <a:pt x="0" y="120"/>
                    </a:lnTo>
                    <a:lnTo>
                      <a:pt x="0" y="123"/>
                    </a:lnTo>
                    <a:lnTo>
                      <a:pt x="591" y="545"/>
                    </a:lnTo>
                    <a:lnTo>
                      <a:pt x="1020" y="853"/>
                    </a:lnTo>
                    <a:lnTo>
                      <a:pt x="1153" y="947"/>
                    </a:lnTo>
                    <a:lnTo>
                      <a:pt x="1155" y="949"/>
                    </a:lnTo>
                    <a:lnTo>
                      <a:pt x="1809" y="912"/>
                    </a:lnTo>
                    <a:lnTo>
                      <a:pt x="2237" y="886"/>
                    </a:lnTo>
                    <a:lnTo>
                      <a:pt x="2669" y="862"/>
                    </a:lnTo>
                    <a:lnTo>
                      <a:pt x="3253" y="829"/>
                    </a:lnTo>
                    <a:lnTo>
                      <a:pt x="3253" y="822"/>
                    </a:lnTo>
                    <a:lnTo>
                      <a:pt x="3125" y="730"/>
                    </a:lnTo>
                    <a:close/>
                  </a:path>
                </a:pathLst>
              </a:custGeom>
              <a:gradFill flip="none" rotWithShape="1">
                <a:gsLst>
                  <a:gs pos="0">
                    <a:srgbClr val="5F5F5F"/>
                  </a:gs>
                  <a:gs pos="100000">
                    <a:srgbClr val="8A8A8A">
                      <a:tint val="23500"/>
                      <a:satMod val="160000"/>
                    </a:srgbClr>
                  </a:gs>
                </a:gsLst>
                <a:lin ang="10800000" scaled="1"/>
                <a:tileRect/>
              </a:gra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5" name="Rectangle 83">
                <a:extLst>
                  <a:ext uri="{FF2B5EF4-FFF2-40B4-BE49-F238E27FC236}">
                    <a16:creationId xmlns:a16="http://schemas.microsoft.com/office/drawing/2014/main" id="{90993151-164D-414A-90B0-4CA5E4CF9E5C}"/>
                  </a:ext>
                </a:extLst>
              </p:cNvPr>
              <p:cNvSpPr>
                <a:spLocks noChangeArrowheads="1"/>
              </p:cNvSpPr>
              <p:nvPr/>
            </p:nvSpPr>
            <p:spPr bwMode="auto">
              <a:xfrm>
                <a:off x="3907371" y="3440180"/>
                <a:ext cx="407" cy="407"/>
              </a:xfrm>
              <a:prstGeom prst="rect">
                <a:avLst/>
              </a:pr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6" name="Rectangle 84">
                <a:extLst>
                  <a:ext uri="{FF2B5EF4-FFF2-40B4-BE49-F238E27FC236}">
                    <a16:creationId xmlns:a16="http://schemas.microsoft.com/office/drawing/2014/main" id="{4EB55CFB-FBCE-4A7B-9723-940E2C6C3652}"/>
                  </a:ext>
                </a:extLst>
              </p:cNvPr>
              <p:cNvSpPr>
                <a:spLocks noChangeArrowheads="1"/>
              </p:cNvSpPr>
              <p:nvPr/>
            </p:nvSpPr>
            <p:spPr bwMode="auto">
              <a:xfrm>
                <a:off x="3907371" y="3253412"/>
                <a:ext cx="407" cy="407"/>
              </a:xfrm>
              <a:prstGeom prst="rect">
                <a:avLst/>
              </a:pr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7" name="Rectangle 85">
                <a:extLst>
                  <a:ext uri="{FF2B5EF4-FFF2-40B4-BE49-F238E27FC236}">
                    <a16:creationId xmlns:a16="http://schemas.microsoft.com/office/drawing/2014/main" id="{CF4018B9-500E-429F-B42F-24197552D306}"/>
                  </a:ext>
                </a:extLst>
              </p:cNvPr>
              <p:cNvSpPr>
                <a:spLocks noChangeArrowheads="1"/>
              </p:cNvSpPr>
              <p:nvPr/>
            </p:nvSpPr>
            <p:spPr bwMode="auto">
              <a:xfrm>
                <a:off x="3907371" y="3253412"/>
                <a:ext cx="407" cy="407"/>
              </a:xfrm>
              <a:prstGeom prst="rect">
                <a:avLst/>
              </a:pr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8" name="Freeform 86">
                <a:extLst>
                  <a:ext uri="{FF2B5EF4-FFF2-40B4-BE49-F238E27FC236}">
                    <a16:creationId xmlns:a16="http://schemas.microsoft.com/office/drawing/2014/main" id="{6E28AB38-661E-463D-B0B1-9CB316522EBF}"/>
                  </a:ext>
                </a:extLst>
              </p:cNvPr>
              <p:cNvSpPr>
                <a:spLocks/>
              </p:cNvSpPr>
              <p:nvPr/>
            </p:nvSpPr>
            <p:spPr bwMode="auto">
              <a:xfrm>
                <a:off x="4147849" y="3425531"/>
                <a:ext cx="174967" cy="124919"/>
              </a:xfrm>
              <a:custGeom>
                <a:avLst/>
                <a:gdLst>
                  <a:gd name="T0" fmla="*/ 0 w 430"/>
                  <a:gd name="T1" fmla="*/ 0 h 307"/>
                  <a:gd name="T2" fmla="*/ 0 w 430"/>
                  <a:gd name="T3" fmla="*/ 0 h 307"/>
                  <a:gd name="T4" fmla="*/ 430 w 430"/>
                  <a:gd name="T5" fmla="*/ 307 h 307"/>
                  <a:gd name="T6" fmla="*/ 0 w 430"/>
                  <a:gd name="T7" fmla="*/ 0 h 307"/>
                </a:gdLst>
                <a:ahLst/>
                <a:cxnLst>
                  <a:cxn ang="0">
                    <a:pos x="T0" y="T1"/>
                  </a:cxn>
                  <a:cxn ang="0">
                    <a:pos x="T2" y="T3"/>
                  </a:cxn>
                  <a:cxn ang="0">
                    <a:pos x="T4" y="T5"/>
                  </a:cxn>
                  <a:cxn ang="0">
                    <a:pos x="T6" y="T7"/>
                  </a:cxn>
                </a:cxnLst>
                <a:rect l="0" t="0" r="r" b="b"/>
                <a:pathLst>
                  <a:path w="430" h="307">
                    <a:moveTo>
                      <a:pt x="0" y="0"/>
                    </a:moveTo>
                    <a:lnTo>
                      <a:pt x="0" y="0"/>
                    </a:lnTo>
                    <a:lnTo>
                      <a:pt x="430" y="307"/>
                    </a:lnTo>
                    <a:lnTo>
                      <a:pt x="0" y="0"/>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09" name="Freeform 87">
                <a:extLst>
                  <a:ext uri="{FF2B5EF4-FFF2-40B4-BE49-F238E27FC236}">
                    <a16:creationId xmlns:a16="http://schemas.microsoft.com/office/drawing/2014/main" id="{6F49689B-CBEC-48BC-A700-59C69FE1A9A5}"/>
                  </a:ext>
                </a:extLst>
              </p:cNvPr>
              <p:cNvSpPr>
                <a:spLocks/>
              </p:cNvSpPr>
              <p:nvPr/>
            </p:nvSpPr>
            <p:spPr bwMode="auto">
              <a:xfrm>
                <a:off x="3907371" y="3253412"/>
                <a:ext cx="240479" cy="172119"/>
              </a:xfrm>
              <a:custGeom>
                <a:avLst/>
                <a:gdLst>
                  <a:gd name="T0" fmla="*/ 591 w 591"/>
                  <a:gd name="T1" fmla="*/ 423 h 423"/>
                  <a:gd name="T2" fmla="*/ 0 w 591"/>
                  <a:gd name="T3" fmla="*/ 0 h 423"/>
                  <a:gd name="T4" fmla="*/ 591 w 591"/>
                  <a:gd name="T5" fmla="*/ 423 h 423"/>
                  <a:gd name="T6" fmla="*/ 591 w 591"/>
                  <a:gd name="T7" fmla="*/ 423 h 423"/>
                </a:gdLst>
                <a:ahLst/>
                <a:cxnLst>
                  <a:cxn ang="0">
                    <a:pos x="T0" y="T1"/>
                  </a:cxn>
                  <a:cxn ang="0">
                    <a:pos x="T2" y="T3"/>
                  </a:cxn>
                  <a:cxn ang="0">
                    <a:pos x="T4" y="T5"/>
                  </a:cxn>
                  <a:cxn ang="0">
                    <a:pos x="T6" y="T7"/>
                  </a:cxn>
                </a:cxnLst>
                <a:rect l="0" t="0" r="r" b="b"/>
                <a:pathLst>
                  <a:path w="591" h="423">
                    <a:moveTo>
                      <a:pt x="591" y="423"/>
                    </a:moveTo>
                    <a:lnTo>
                      <a:pt x="0" y="0"/>
                    </a:lnTo>
                    <a:lnTo>
                      <a:pt x="591" y="423"/>
                    </a:lnTo>
                    <a:lnTo>
                      <a:pt x="591" y="423"/>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0" name="Freeform 88">
                <a:extLst>
                  <a:ext uri="{FF2B5EF4-FFF2-40B4-BE49-F238E27FC236}">
                    <a16:creationId xmlns:a16="http://schemas.microsoft.com/office/drawing/2014/main" id="{C744588F-0ECC-4894-B07B-79D959EFF331}"/>
                  </a:ext>
                </a:extLst>
              </p:cNvPr>
              <p:cNvSpPr>
                <a:spLocks/>
              </p:cNvSpPr>
              <p:nvPr/>
            </p:nvSpPr>
            <p:spPr bwMode="auto">
              <a:xfrm>
                <a:off x="3907371" y="3253412"/>
                <a:ext cx="415446" cy="297038"/>
              </a:xfrm>
              <a:custGeom>
                <a:avLst/>
                <a:gdLst>
                  <a:gd name="T0" fmla="*/ 1021 w 1021"/>
                  <a:gd name="T1" fmla="*/ 730 h 730"/>
                  <a:gd name="T2" fmla="*/ 591 w 1021"/>
                  <a:gd name="T3" fmla="*/ 423 h 730"/>
                  <a:gd name="T4" fmla="*/ 0 w 1021"/>
                  <a:gd name="T5" fmla="*/ 0 h 730"/>
                  <a:gd name="T6" fmla="*/ 591 w 1021"/>
                  <a:gd name="T7" fmla="*/ 423 h 730"/>
                  <a:gd name="T8" fmla="*/ 1021 w 1021"/>
                  <a:gd name="T9" fmla="*/ 730 h 730"/>
                </a:gdLst>
                <a:ahLst/>
                <a:cxnLst>
                  <a:cxn ang="0">
                    <a:pos x="T0" y="T1"/>
                  </a:cxn>
                  <a:cxn ang="0">
                    <a:pos x="T2" y="T3"/>
                  </a:cxn>
                  <a:cxn ang="0">
                    <a:pos x="T4" y="T5"/>
                  </a:cxn>
                  <a:cxn ang="0">
                    <a:pos x="T6" y="T7"/>
                  </a:cxn>
                  <a:cxn ang="0">
                    <a:pos x="T8" y="T9"/>
                  </a:cxn>
                </a:cxnLst>
                <a:rect l="0" t="0" r="r" b="b"/>
                <a:pathLst>
                  <a:path w="1021" h="730">
                    <a:moveTo>
                      <a:pt x="1021" y="730"/>
                    </a:moveTo>
                    <a:lnTo>
                      <a:pt x="591" y="423"/>
                    </a:lnTo>
                    <a:lnTo>
                      <a:pt x="0" y="0"/>
                    </a:lnTo>
                    <a:lnTo>
                      <a:pt x="591" y="423"/>
                    </a:lnTo>
                    <a:lnTo>
                      <a:pt x="1021" y="730"/>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1" name="Freeform 89">
                <a:extLst>
                  <a:ext uri="{FF2B5EF4-FFF2-40B4-BE49-F238E27FC236}">
                    <a16:creationId xmlns:a16="http://schemas.microsoft.com/office/drawing/2014/main" id="{B06D9FA6-B82E-4338-8F00-3A497611FF8E}"/>
                  </a:ext>
                </a:extLst>
              </p:cNvPr>
              <p:cNvSpPr>
                <a:spLocks/>
              </p:cNvSpPr>
              <p:nvPr/>
            </p:nvSpPr>
            <p:spPr bwMode="auto">
              <a:xfrm>
                <a:off x="4322817" y="3550450"/>
                <a:ext cx="53711" cy="38656"/>
              </a:xfrm>
              <a:custGeom>
                <a:avLst/>
                <a:gdLst>
                  <a:gd name="T0" fmla="*/ 132 w 132"/>
                  <a:gd name="T1" fmla="*/ 95 h 95"/>
                  <a:gd name="T2" fmla="*/ 0 w 132"/>
                  <a:gd name="T3" fmla="*/ 0 h 95"/>
                  <a:gd name="T4" fmla="*/ 132 w 132"/>
                  <a:gd name="T5" fmla="*/ 95 h 95"/>
                  <a:gd name="T6" fmla="*/ 132 w 132"/>
                  <a:gd name="T7" fmla="*/ 95 h 95"/>
                </a:gdLst>
                <a:ahLst/>
                <a:cxnLst>
                  <a:cxn ang="0">
                    <a:pos x="T0" y="T1"/>
                  </a:cxn>
                  <a:cxn ang="0">
                    <a:pos x="T2" y="T3"/>
                  </a:cxn>
                  <a:cxn ang="0">
                    <a:pos x="T4" y="T5"/>
                  </a:cxn>
                  <a:cxn ang="0">
                    <a:pos x="T6" y="T7"/>
                  </a:cxn>
                </a:cxnLst>
                <a:rect l="0" t="0" r="r" b="b"/>
                <a:pathLst>
                  <a:path w="132" h="95">
                    <a:moveTo>
                      <a:pt x="132" y="95"/>
                    </a:moveTo>
                    <a:lnTo>
                      <a:pt x="0" y="0"/>
                    </a:lnTo>
                    <a:lnTo>
                      <a:pt x="132" y="95"/>
                    </a:lnTo>
                    <a:lnTo>
                      <a:pt x="132" y="95"/>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2" name="Freeform 90">
                <a:extLst>
                  <a:ext uri="{FF2B5EF4-FFF2-40B4-BE49-F238E27FC236}">
                    <a16:creationId xmlns:a16="http://schemas.microsoft.com/office/drawing/2014/main" id="{5AA86105-35A7-4EFD-BAA7-0EBCC44D7697}"/>
                  </a:ext>
                </a:extLst>
              </p:cNvPr>
              <p:cNvSpPr>
                <a:spLocks/>
              </p:cNvSpPr>
              <p:nvPr/>
            </p:nvSpPr>
            <p:spPr bwMode="auto">
              <a:xfrm>
                <a:off x="4376527" y="3589106"/>
                <a:ext cx="814" cy="814"/>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0" y="0"/>
                    </a:lnTo>
                    <a:lnTo>
                      <a:pt x="0" y="0"/>
                    </a:lnTo>
                    <a:lnTo>
                      <a:pt x="2" y="2"/>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3" name="Freeform 91">
                <a:extLst>
                  <a:ext uri="{FF2B5EF4-FFF2-40B4-BE49-F238E27FC236}">
                    <a16:creationId xmlns:a16="http://schemas.microsoft.com/office/drawing/2014/main" id="{486F6BF8-5DE2-4173-A2E3-1AEDDE854196}"/>
                  </a:ext>
                </a:extLst>
              </p:cNvPr>
              <p:cNvSpPr>
                <a:spLocks/>
              </p:cNvSpPr>
              <p:nvPr/>
            </p:nvSpPr>
            <p:spPr bwMode="auto">
              <a:xfrm>
                <a:off x="3907371" y="3253412"/>
                <a:ext cx="469971" cy="381673"/>
              </a:xfrm>
              <a:custGeom>
                <a:avLst/>
                <a:gdLst>
                  <a:gd name="T0" fmla="*/ 1153 w 1155"/>
                  <a:gd name="T1" fmla="*/ 825 h 938"/>
                  <a:gd name="T2" fmla="*/ 1021 w 1155"/>
                  <a:gd name="T3" fmla="*/ 730 h 938"/>
                  <a:gd name="T4" fmla="*/ 591 w 1155"/>
                  <a:gd name="T5" fmla="*/ 423 h 938"/>
                  <a:gd name="T6" fmla="*/ 0 w 1155"/>
                  <a:gd name="T7" fmla="*/ 0 h 938"/>
                  <a:gd name="T8" fmla="*/ 0 w 1155"/>
                  <a:gd name="T9" fmla="*/ 111 h 938"/>
                  <a:gd name="T10" fmla="*/ 449 w 1155"/>
                  <a:gd name="T11" fmla="*/ 433 h 938"/>
                  <a:gd name="T12" fmla="*/ 877 w 1155"/>
                  <a:gd name="T13" fmla="*/ 740 h 938"/>
                  <a:gd name="T14" fmla="*/ 1014 w 1155"/>
                  <a:gd name="T15" fmla="*/ 836 h 938"/>
                  <a:gd name="T16" fmla="*/ 1155 w 1155"/>
                  <a:gd name="T17" fmla="*/ 938 h 938"/>
                  <a:gd name="T18" fmla="*/ 1155 w 1155"/>
                  <a:gd name="T19" fmla="*/ 827 h 938"/>
                  <a:gd name="T20" fmla="*/ 1153 w 1155"/>
                  <a:gd name="T21" fmla="*/ 825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5" h="938">
                    <a:moveTo>
                      <a:pt x="1153" y="825"/>
                    </a:moveTo>
                    <a:lnTo>
                      <a:pt x="1021" y="730"/>
                    </a:lnTo>
                    <a:lnTo>
                      <a:pt x="591" y="423"/>
                    </a:lnTo>
                    <a:lnTo>
                      <a:pt x="0" y="0"/>
                    </a:lnTo>
                    <a:lnTo>
                      <a:pt x="0" y="111"/>
                    </a:lnTo>
                    <a:lnTo>
                      <a:pt x="449" y="433"/>
                    </a:lnTo>
                    <a:lnTo>
                      <a:pt x="877" y="740"/>
                    </a:lnTo>
                    <a:lnTo>
                      <a:pt x="1014" y="836"/>
                    </a:lnTo>
                    <a:lnTo>
                      <a:pt x="1155" y="938"/>
                    </a:lnTo>
                    <a:lnTo>
                      <a:pt x="1155" y="827"/>
                    </a:lnTo>
                    <a:lnTo>
                      <a:pt x="1153" y="825"/>
                    </a:lnTo>
                    <a:close/>
                  </a:path>
                </a:pathLst>
              </a:custGeom>
              <a:solidFill>
                <a:srgbClr val="A6A6A6"/>
              </a:solidFill>
              <a:ln w="635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4" name="Freeform 92">
                <a:extLst>
                  <a:ext uri="{FF2B5EF4-FFF2-40B4-BE49-F238E27FC236}">
                    <a16:creationId xmlns:a16="http://schemas.microsoft.com/office/drawing/2014/main" id="{F31F753C-7B37-4F5B-A6FB-27D04609F41D}"/>
                  </a:ext>
                </a:extLst>
              </p:cNvPr>
              <p:cNvSpPr>
                <a:spLocks/>
              </p:cNvSpPr>
              <p:nvPr/>
            </p:nvSpPr>
            <p:spPr bwMode="auto">
              <a:xfrm>
                <a:off x="4377341" y="3541091"/>
                <a:ext cx="853678" cy="93994"/>
              </a:xfrm>
              <a:custGeom>
                <a:avLst/>
                <a:gdLst>
                  <a:gd name="T0" fmla="*/ 1082 w 2098"/>
                  <a:gd name="T1" fmla="*/ 59 h 231"/>
                  <a:gd name="T2" fmla="*/ 655 w 2098"/>
                  <a:gd name="T3" fmla="*/ 82 h 231"/>
                  <a:gd name="T4" fmla="*/ 0 w 2098"/>
                  <a:gd name="T5" fmla="*/ 120 h 231"/>
                  <a:gd name="T6" fmla="*/ 0 w 2098"/>
                  <a:gd name="T7" fmla="*/ 231 h 231"/>
                  <a:gd name="T8" fmla="*/ 144 w 2098"/>
                  <a:gd name="T9" fmla="*/ 222 h 231"/>
                  <a:gd name="T10" fmla="*/ 796 w 2098"/>
                  <a:gd name="T11" fmla="*/ 184 h 231"/>
                  <a:gd name="T12" fmla="*/ 1224 w 2098"/>
                  <a:gd name="T13" fmla="*/ 160 h 231"/>
                  <a:gd name="T14" fmla="*/ 1659 w 2098"/>
                  <a:gd name="T15" fmla="*/ 134 h 231"/>
                  <a:gd name="T16" fmla="*/ 2098 w 2098"/>
                  <a:gd name="T17" fmla="*/ 111 h 231"/>
                  <a:gd name="T18" fmla="*/ 2098 w 2098"/>
                  <a:gd name="T19" fmla="*/ 0 h 231"/>
                  <a:gd name="T20" fmla="*/ 1514 w 2098"/>
                  <a:gd name="T21" fmla="*/ 33 h 231"/>
                  <a:gd name="T22" fmla="*/ 1082 w 2098"/>
                  <a:gd name="T23" fmla="*/ 5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8" h="231">
                    <a:moveTo>
                      <a:pt x="1082" y="59"/>
                    </a:moveTo>
                    <a:lnTo>
                      <a:pt x="655" y="82"/>
                    </a:lnTo>
                    <a:lnTo>
                      <a:pt x="0" y="120"/>
                    </a:lnTo>
                    <a:lnTo>
                      <a:pt x="0" y="231"/>
                    </a:lnTo>
                    <a:lnTo>
                      <a:pt x="144" y="222"/>
                    </a:lnTo>
                    <a:lnTo>
                      <a:pt x="796" y="184"/>
                    </a:lnTo>
                    <a:lnTo>
                      <a:pt x="1224" y="160"/>
                    </a:lnTo>
                    <a:lnTo>
                      <a:pt x="1659" y="134"/>
                    </a:lnTo>
                    <a:lnTo>
                      <a:pt x="2098" y="111"/>
                    </a:lnTo>
                    <a:lnTo>
                      <a:pt x="2098" y="0"/>
                    </a:lnTo>
                    <a:lnTo>
                      <a:pt x="1514" y="33"/>
                    </a:lnTo>
                    <a:lnTo>
                      <a:pt x="1082" y="59"/>
                    </a:lnTo>
                    <a:close/>
                  </a:path>
                </a:pathLst>
              </a:custGeom>
              <a:solidFill>
                <a:srgbClr val="AFAFAF"/>
              </a:solidFill>
              <a:ln w="6350" cap="flat">
                <a:solidFill>
                  <a:srgbClr val="AFAFA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5" name="Freeform 93">
                <a:extLst>
                  <a:ext uri="{FF2B5EF4-FFF2-40B4-BE49-F238E27FC236}">
                    <a16:creationId xmlns:a16="http://schemas.microsoft.com/office/drawing/2014/main" id="{19C6BCFE-359C-4C63-A96D-D8BD3975FF02}"/>
                  </a:ext>
                </a:extLst>
              </p:cNvPr>
              <p:cNvSpPr>
                <a:spLocks/>
              </p:cNvSpPr>
              <p:nvPr/>
            </p:nvSpPr>
            <p:spPr bwMode="auto">
              <a:xfrm>
                <a:off x="3907371" y="3203770"/>
                <a:ext cx="1323649" cy="386149"/>
              </a:xfrm>
              <a:custGeom>
                <a:avLst/>
                <a:gdLst>
                  <a:gd name="T0" fmla="*/ 3125 w 3253"/>
                  <a:gd name="T1" fmla="*/ 732 h 949"/>
                  <a:gd name="T2" fmla="*/ 2695 w 3253"/>
                  <a:gd name="T3" fmla="*/ 425 h 949"/>
                  <a:gd name="T4" fmla="*/ 2105 w 3253"/>
                  <a:gd name="T5" fmla="*/ 0 h 949"/>
                  <a:gd name="T6" fmla="*/ 1153 w 3253"/>
                  <a:gd name="T7" fmla="*/ 56 h 949"/>
                  <a:gd name="T8" fmla="*/ 0 w 3253"/>
                  <a:gd name="T9" fmla="*/ 122 h 949"/>
                  <a:gd name="T10" fmla="*/ 0 w 3253"/>
                  <a:gd name="T11" fmla="*/ 122 h 949"/>
                  <a:gd name="T12" fmla="*/ 591 w 3253"/>
                  <a:gd name="T13" fmla="*/ 545 h 949"/>
                  <a:gd name="T14" fmla="*/ 1021 w 3253"/>
                  <a:gd name="T15" fmla="*/ 852 h 949"/>
                  <a:gd name="T16" fmla="*/ 1153 w 3253"/>
                  <a:gd name="T17" fmla="*/ 947 h 949"/>
                  <a:gd name="T18" fmla="*/ 1155 w 3253"/>
                  <a:gd name="T19" fmla="*/ 949 h 949"/>
                  <a:gd name="T20" fmla="*/ 1810 w 3253"/>
                  <a:gd name="T21" fmla="*/ 911 h 949"/>
                  <a:gd name="T22" fmla="*/ 2237 w 3253"/>
                  <a:gd name="T23" fmla="*/ 888 h 949"/>
                  <a:gd name="T24" fmla="*/ 2669 w 3253"/>
                  <a:gd name="T25" fmla="*/ 862 h 949"/>
                  <a:gd name="T26" fmla="*/ 3253 w 3253"/>
                  <a:gd name="T27" fmla="*/ 829 h 949"/>
                  <a:gd name="T28" fmla="*/ 3253 w 3253"/>
                  <a:gd name="T29" fmla="*/ 824 h 949"/>
                  <a:gd name="T30" fmla="*/ 3125 w 3253"/>
                  <a:gd name="T31" fmla="*/ 732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3" h="949">
                    <a:moveTo>
                      <a:pt x="3125" y="732"/>
                    </a:moveTo>
                    <a:lnTo>
                      <a:pt x="2695" y="425"/>
                    </a:lnTo>
                    <a:lnTo>
                      <a:pt x="2105" y="0"/>
                    </a:lnTo>
                    <a:lnTo>
                      <a:pt x="1153" y="56"/>
                    </a:lnTo>
                    <a:lnTo>
                      <a:pt x="0" y="122"/>
                    </a:lnTo>
                    <a:lnTo>
                      <a:pt x="0" y="122"/>
                    </a:lnTo>
                    <a:lnTo>
                      <a:pt x="591" y="545"/>
                    </a:lnTo>
                    <a:lnTo>
                      <a:pt x="1021" y="852"/>
                    </a:lnTo>
                    <a:lnTo>
                      <a:pt x="1153" y="947"/>
                    </a:lnTo>
                    <a:lnTo>
                      <a:pt x="1155" y="949"/>
                    </a:lnTo>
                    <a:lnTo>
                      <a:pt x="1810" y="911"/>
                    </a:lnTo>
                    <a:lnTo>
                      <a:pt x="2237" y="888"/>
                    </a:lnTo>
                    <a:lnTo>
                      <a:pt x="2669" y="862"/>
                    </a:lnTo>
                    <a:lnTo>
                      <a:pt x="3253" y="829"/>
                    </a:lnTo>
                    <a:lnTo>
                      <a:pt x="3253" y="824"/>
                    </a:lnTo>
                    <a:lnTo>
                      <a:pt x="3125" y="732"/>
                    </a:lnTo>
                    <a:close/>
                  </a:path>
                </a:pathLst>
              </a:custGeom>
              <a:gradFill flip="none" rotWithShape="1">
                <a:gsLst>
                  <a:gs pos="0">
                    <a:srgbClr val="5F5F5F"/>
                  </a:gs>
                  <a:gs pos="100000">
                    <a:srgbClr val="8A8A8A">
                      <a:tint val="23500"/>
                      <a:satMod val="160000"/>
                    </a:srgbClr>
                  </a:gs>
                </a:gsLst>
                <a:lin ang="10800000" scaled="1"/>
                <a:tileRect/>
              </a:gra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6" name="Rectangle 94">
                <a:extLst>
                  <a:ext uri="{FF2B5EF4-FFF2-40B4-BE49-F238E27FC236}">
                    <a16:creationId xmlns:a16="http://schemas.microsoft.com/office/drawing/2014/main" id="{81C8037E-AE81-44FE-B99C-C770E776B5DA}"/>
                  </a:ext>
                </a:extLst>
              </p:cNvPr>
              <p:cNvSpPr>
                <a:spLocks noChangeArrowheads="1"/>
              </p:cNvSpPr>
              <p:nvPr/>
            </p:nvSpPr>
            <p:spPr bwMode="auto">
              <a:xfrm>
                <a:off x="3906557" y="3268874"/>
                <a:ext cx="407" cy="407"/>
              </a:xfrm>
              <a:prstGeom prst="rect">
                <a:avLst/>
              </a:pr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7" name="Rectangle 95">
                <a:extLst>
                  <a:ext uri="{FF2B5EF4-FFF2-40B4-BE49-F238E27FC236}">
                    <a16:creationId xmlns:a16="http://schemas.microsoft.com/office/drawing/2014/main" id="{FA8C44D1-88E0-4E05-A253-6C5DCF19A3B0}"/>
                  </a:ext>
                </a:extLst>
              </p:cNvPr>
              <p:cNvSpPr>
                <a:spLocks noChangeArrowheads="1"/>
              </p:cNvSpPr>
              <p:nvPr/>
            </p:nvSpPr>
            <p:spPr bwMode="auto">
              <a:xfrm>
                <a:off x="3905743" y="3082513"/>
                <a:ext cx="814" cy="407"/>
              </a:xfrm>
              <a:prstGeom prst="rect">
                <a:avLst/>
              </a:pr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8" name="Freeform 96">
                <a:extLst>
                  <a:ext uri="{FF2B5EF4-FFF2-40B4-BE49-F238E27FC236}">
                    <a16:creationId xmlns:a16="http://schemas.microsoft.com/office/drawing/2014/main" id="{6CF4E9AD-E741-4ABB-8E08-85823027851E}"/>
                  </a:ext>
                </a:extLst>
              </p:cNvPr>
              <p:cNvSpPr>
                <a:spLocks/>
              </p:cNvSpPr>
              <p:nvPr/>
            </p:nvSpPr>
            <p:spPr bwMode="auto">
              <a:xfrm>
                <a:off x="3905743" y="3082513"/>
                <a:ext cx="814"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lnTo>
                      <a:pt x="0" y="0"/>
                    </a:lnTo>
                    <a:lnTo>
                      <a:pt x="2" y="0"/>
                    </a:lnTo>
                    <a:lnTo>
                      <a:pt x="2" y="0"/>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19" name="Freeform 97">
                <a:extLst>
                  <a:ext uri="{FF2B5EF4-FFF2-40B4-BE49-F238E27FC236}">
                    <a16:creationId xmlns:a16="http://schemas.microsoft.com/office/drawing/2014/main" id="{6E1948E3-75E0-4CED-9169-739D30105C06}"/>
                  </a:ext>
                </a:extLst>
              </p:cNvPr>
              <p:cNvSpPr>
                <a:spLocks/>
              </p:cNvSpPr>
              <p:nvPr/>
            </p:nvSpPr>
            <p:spPr bwMode="auto">
              <a:xfrm>
                <a:off x="4146628" y="3255447"/>
                <a:ext cx="174967" cy="124919"/>
              </a:xfrm>
              <a:custGeom>
                <a:avLst/>
                <a:gdLst>
                  <a:gd name="T0" fmla="*/ 0 w 430"/>
                  <a:gd name="T1" fmla="*/ 0 h 307"/>
                  <a:gd name="T2" fmla="*/ 0 w 430"/>
                  <a:gd name="T3" fmla="*/ 0 h 307"/>
                  <a:gd name="T4" fmla="*/ 430 w 430"/>
                  <a:gd name="T5" fmla="*/ 307 h 307"/>
                  <a:gd name="T6" fmla="*/ 0 w 430"/>
                  <a:gd name="T7" fmla="*/ 0 h 307"/>
                </a:gdLst>
                <a:ahLst/>
                <a:cxnLst>
                  <a:cxn ang="0">
                    <a:pos x="T0" y="T1"/>
                  </a:cxn>
                  <a:cxn ang="0">
                    <a:pos x="T2" y="T3"/>
                  </a:cxn>
                  <a:cxn ang="0">
                    <a:pos x="T4" y="T5"/>
                  </a:cxn>
                  <a:cxn ang="0">
                    <a:pos x="T6" y="T7"/>
                  </a:cxn>
                </a:cxnLst>
                <a:rect l="0" t="0" r="r" b="b"/>
                <a:pathLst>
                  <a:path w="430" h="307">
                    <a:moveTo>
                      <a:pt x="0" y="0"/>
                    </a:moveTo>
                    <a:lnTo>
                      <a:pt x="0" y="0"/>
                    </a:lnTo>
                    <a:lnTo>
                      <a:pt x="430" y="307"/>
                    </a:lnTo>
                    <a:lnTo>
                      <a:pt x="0" y="0"/>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0" name="Freeform 98">
                <a:extLst>
                  <a:ext uri="{FF2B5EF4-FFF2-40B4-BE49-F238E27FC236}">
                    <a16:creationId xmlns:a16="http://schemas.microsoft.com/office/drawing/2014/main" id="{75E778B8-360A-4A44-A71B-4E6F0D3B73F9}"/>
                  </a:ext>
                </a:extLst>
              </p:cNvPr>
              <p:cNvSpPr>
                <a:spLocks/>
              </p:cNvSpPr>
              <p:nvPr/>
            </p:nvSpPr>
            <p:spPr bwMode="auto">
              <a:xfrm>
                <a:off x="3906557" y="3082513"/>
                <a:ext cx="240072" cy="172933"/>
              </a:xfrm>
              <a:custGeom>
                <a:avLst/>
                <a:gdLst>
                  <a:gd name="T0" fmla="*/ 590 w 590"/>
                  <a:gd name="T1" fmla="*/ 425 h 425"/>
                  <a:gd name="T2" fmla="*/ 0 w 590"/>
                  <a:gd name="T3" fmla="*/ 0 h 425"/>
                  <a:gd name="T4" fmla="*/ 590 w 590"/>
                  <a:gd name="T5" fmla="*/ 425 h 425"/>
                  <a:gd name="T6" fmla="*/ 590 w 590"/>
                  <a:gd name="T7" fmla="*/ 425 h 425"/>
                </a:gdLst>
                <a:ahLst/>
                <a:cxnLst>
                  <a:cxn ang="0">
                    <a:pos x="T0" y="T1"/>
                  </a:cxn>
                  <a:cxn ang="0">
                    <a:pos x="T2" y="T3"/>
                  </a:cxn>
                  <a:cxn ang="0">
                    <a:pos x="T4" y="T5"/>
                  </a:cxn>
                  <a:cxn ang="0">
                    <a:pos x="T6" y="T7"/>
                  </a:cxn>
                </a:cxnLst>
                <a:rect l="0" t="0" r="r" b="b"/>
                <a:pathLst>
                  <a:path w="590" h="425">
                    <a:moveTo>
                      <a:pt x="590" y="425"/>
                    </a:moveTo>
                    <a:lnTo>
                      <a:pt x="0" y="0"/>
                    </a:lnTo>
                    <a:lnTo>
                      <a:pt x="590" y="425"/>
                    </a:lnTo>
                    <a:lnTo>
                      <a:pt x="590" y="425"/>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1" name="Freeform 99">
                <a:extLst>
                  <a:ext uri="{FF2B5EF4-FFF2-40B4-BE49-F238E27FC236}">
                    <a16:creationId xmlns:a16="http://schemas.microsoft.com/office/drawing/2014/main" id="{91A74FB9-1CED-418D-901D-8BB0C8641348}"/>
                  </a:ext>
                </a:extLst>
              </p:cNvPr>
              <p:cNvSpPr>
                <a:spLocks/>
              </p:cNvSpPr>
              <p:nvPr/>
            </p:nvSpPr>
            <p:spPr bwMode="auto">
              <a:xfrm>
                <a:off x="3906557" y="3082513"/>
                <a:ext cx="415039" cy="297852"/>
              </a:xfrm>
              <a:custGeom>
                <a:avLst/>
                <a:gdLst>
                  <a:gd name="T0" fmla="*/ 1020 w 1020"/>
                  <a:gd name="T1" fmla="*/ 732 h 732"/>
                  <a:gd name="T2" fmla="*/ 590 w 1020"/>
                  <a:gd name="T3" fmla="*/ 425 h 732"/>
                  <a:gd name="T4" fmla="*/ 0 w 1020"/>
                  <a:gd name="T5" fmla="*/ 0 h 732"/>
                  <a:gd name="T6" fmla="*/ 590 w 1020"/>
                  <a:gd name="T7" fmla="*/ 425 h 732"/>
                  <a:gd name="T8" fmla="*/ 1020 w 1020"/>
                  <a:gd name="T9" fmla="*/ 732 h 732"/>
                </a:gdLst>
                <a:ahLst/>
                <a:cxnLst>
                  <a:cxn ang="0">
                    <a:pos x="T0" y="T1"/>
                  </a:cxn>
                  <a:cxn ang="0">
                    <a:pos x="T2" y="T3"/>
                  </a:cxn>
                  <a:cxn ang="0">
                    <a:pos x="T4" y="T5"/>
                  </a:cxn>
                  <a:cxn ang="0">
                    <a:pos x="T6" y="T7"/>
                  </a:cxn>
                  <a:cxn ang="0">
                    <a:pos x="T8" y="T9"/>
                  </a:cxn>
                </a:cxnLst>
                <a:rect l="0" t="0" r="r" b="b"/>
                <a:pathLst>
                  <a:path w="1020" h="732">
                    <a:moveTo>
                      <a:pt x="1020" y="732"/>
                    </a:moveTo>
                    <a:lnTo>
                      <a:pt x="590" y="425"/>
                    </a:lnTo>
                    <a:lnTo>
                      <a:pt x="0" y="0"/>
                    </a:lnTo>
                    <a:lnTo>
                      <a:pt x="590" y="425"/>
                    </a:lnTo>
                    <a:lnTo>
                      <a:pt x="1020" y="732"/>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2" name="Freeform 100">
                <a:extLst>
                  <a:ext uri="{FF2B5EF4-FFF2-40B4-BE49-F238E27FC236}">
                    <a16:creationId xmlns:a16="http://schemas.microsoft.com/office/drawing/2014/main" id="{6B4070A6-297F-4BE6-B791-AEA00E43B044}"/>
                  </a:ext>
                </a:extLst>
              </p:cNvPr>
              <p:cNvSpPr>
                <a:spLocks/>
              </p:cNvSpPr>
              <p:nvPr/>
            </p:nvSpPr>
            <p:spPr bwMode="auto">
              <a:xfrm>
                <a:off x="4321596" y="3380365"/>
                <a:ext cx="54118" cy="38656"/>
              </a:xfrm>
              <a:custGeom>
                <a:avLst/>
                <a:gdLst>
                  <a:gd name="T0" fmla="*/ 133 w 133"/>
                  <a:gd name="T1" fmla="*/ 95 h 95"/>
                  <a:gd name="T2" fmla="*/ 0 w 133"/>
                  <a:gd name="T3" fmla="*/ 0 h 95"/>
                  <a:gd name="T4" fmla="*/ 133 w 133"/>
                  <a:gd name="T5" fmla="*/ 95 h 95"/>
                  <a:gd name="T6" fmla="*/ 133 w 133"/>
                  <a:gd name="T7" fmla="*/ 95 h 95"/>
                </a:gdLst>
                <a:ahLst/>
                <a:cxnLst>
                  <a:cxn ang="0">
                    <a:pos x="T0" y="T1"/>
                  </a:cxn>
                  <a:cxn ang="0">
                    <a:pos x="T2" y="T3"/>
                  </a:cxn>
                  <a:cxn ang="0">
                    <a:pos x="T4" y="T5"/>
                  </a:cxn>
                  <a:cxn ang="0">
                    <a:pos x="T6" y="T7"/>
                  </a:cxn>
                </a:cxnLst>
                <a:rect l="0" t="0" r="r" b="b"/>
                <a:pathLst>
                  <a:path w="133" h="95">
                    <a:moveTo>
                      <a:pt x="133" y="95"/>
                    </a:moveTo>
                    <a:lnTo>
                      <a:pt x="0" y="0"/>
                    </a:lnTo>
                    <a:lnTo>
                      <a:pt x="133" y="95"/>
                    </a:lnTo>
                    <a:lnTo>
                      <a:pt x="133" y="95"/>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3" name="Freeform 101">
                <a:extLst>
                  <a:ext uri="{FF2B5EF4-FFF2-40B4-BE49-F238E27FC236}">
                    <a16:creationId xmlns:a16="http://schemas.microsoft.com/office/drawing/2014/main" id="{DD21DAAE-5BCF-42E9-A219-E46DBD358342}"/>
                  </a:ext>
                </a:extLst>
              </p:cNvPr>
              <p:cNvSpPr>
                <a:spLocks/>
              </p:cNvSpPr>
              <p:nvPr/>
            </p:nvSpPr>
            <p:spPr bwMode="auto">
              <a:xfrm>
                <a:off x="4375714" y="3419021"/>
                <a:ext cx="814" cy="814"/>
              </a:xfrm>
              <a:custGeom>
                <a:avLst/>
                <a:gdLst>
                  <a:gd name="T0" fmla="*/ 2 w 2"/>
                  <a:gd name="T1" fmla="*/ 2 h 2"/>
                  <a:gd name="T2" fmla="*/ 0 w 2"/>
                  <a:gd name="T3" fmla="*/ 0 h 2"/>
                  <a:gd name="T4" fmla="*/ 0 w 2"/>
                  <a:gd name="T5" fmla="*/ 0 h 2"/>
                  <a:gd name="T6" fmla="*/ 2 w 2"/>
                  <a:gd name="T7" fmla="*/ 2 h 2"/>
                </a:gdLst>
                <a:ahLst/>
                <a:cxnLst>
                  <a:cxn ang="0">
                    <a:pos x="T0" y="T1"/>
                  </a:cxn>
                  <a:cxn ang="0">
                    <a:pos x="T2" y="T3"/>
                  </a:cxn>
                  <a:cxn ang="0">
                    <a:pos x="T4" y="T5"/>
                  </a:cxn>
                  <a:cxn ang="0">
                    <a:pos x="T6" y="T7"/>
                  </a:cxn>
                </a:cxnLst>
                <a:rect l="0" t="0" r="r" b="b"/>
                <a:pathLst>
                  <a:path w="2" h="2">
                    <a:moveTo>
                      <a:pt x="2" y="2"/>
                    </a:moveTo>
                    <a:lnTo>
                      <a:pt x="0" y="0"/>
                    </a:lnTo>
                    <a:lnTo>
                      <a:pt x="0" y="0"/>
                    </a:lnTo>
                    <a:lnTo>
                      <a:pt x="2" y="2"/>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4" name="Freeform 102">
                <a:extLst>
                  <a:ext uri="{FF2B5EF4-FFF2-40B4-BE49-F238E27FC236}">
                    <a16:creationId xmlns:a16="http://schemas.microsoft.com/office/drawing/2014/main" id="{493EF6A6-9E85-4F24-A913-D387EC5B3D91}"/>
                  </a:ext>
                </a:extLst>
              </p:cNvPr>
              <p:cNvSpPr>
                <a:spLocks/>
              </p:cNvSpPr>
              <p:nvPr/>
            </p:nvSpPr>
            <p:spPr bwMode="auto">
              <a:xfrm>
                <a:off x="3906557" y="3082513"/>
                <a:ext cx="469971" cy="381673"/>
              </a:xfrm>
              <a:custGeom>
                <a:avLst/>
                <a:gdLst>
                  <a:gd name="T0" fmla="*/ 1153 w 1155"/>
                  <a:gd name="T1" fmla="*/ 827 h 938"/>
                  <a:gd name="T2" fmla="*/ 1020 w 1155"/>
                  <a:gd name="T3" fmla="*/ 732 h 938"/>
                  <a:gd name="T4" fmla="*/ 590 w 1155"/>
                  <a:gd name="T5" fmla="*/ 425 h 938"/>
                  <a:gd name="T6" fmla="*/ 0 w 1155"/>
                  <a:gd name="T7" fmla="*/ 0 h 938"/>
                  <a:gd name="T8" fmla="*/ 0 w 1155"/>
                  <a:gd name="T9" fmla="*/ 111 h 938"/>
                  <a:gd name="T10" fmla="*/ 446 w 1155"/>
                  <a:gd name="T11" fmla="*/ 432 h 938"/>
                  <a:gd name="T12" fmla="*/ 876 w 1155"/>
                  <a:gd name="T13" fmla="*/ 739 h 938"/>
                  <a:gd name="T14" fmla="*/ 1011 w 1155"/>
                  <a:gd name="T15" fmla="*/ 836 h 938"/>
                  <a:gd name="T16" fmla="*/ 1155 w 1155"/>
                  <a:gd name="T17" fmla="*/ 938 h 938"/>
                  <a:gd name="T18" fmla="*/ 1155 w 1155"/>
                  <a:gd name="T19" fmla="*/ 829 h 938"/>
                  <a:gd name="T20" fmla="*/ 1153 w 1155"/>
                  <a:gd name="T21" fmla="*/ 82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5" h="938">
                    <a:moveTo>
                      <a:pt x="1153" y="827"/>
                    </a:moveTo>
                    <a:lnTo>
                      <a:pt x="1020" y="732"/>
                    </a:lnTo>
                    <a:lnTo>
                      <a:pt x="590" y="425"/>
                    </a:lnTo>
                    <a:lnTo>
                      <a:pt x="0" y="0"/>
                    </a:lnTo>
                    <a:lnTo>
                      <a:pt x="0" y="111"/>
                    </a:lnTo>
                    <a:lnTo>
                      <a:pt x="446" y="432"/>
                    </a:lnTo>
                    <a:lnTo>
                      <a:pt x="876" y="739"/>
                    </a:lnTo>
                    <a:lnTo>
                      <a:pt x="1011" y="836"/>
                    </a:lnTo>
                    <a:lnTo>
                      <a:pt x="1155" y="938"/>
                    </a:lnTo>
                    <a:lnTo>
                      <a:pt x="1155" y="829"/>
                    </a:lnTo>
                    <a:lnTo>
                      <a:pt x="1153" y="827"/>
                    </a:lnTo>
                    <a:close/>
                  </a:path>
                </a:pathLst>
              </a:custGeom>
              <a:solidFill>
                <a:srgbClr val="A6A6A6"/>
              </a:solidFill>
              <a:ln w="635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5" name="Freeform 103">
                <a:extLst>
                  <a:ext uri="{FF2B5EF4-FFF2-40B4-BE49-F238E27FC236}">
                    <a16:creationId xmlns:a16="http://schemas.microsoft.com/office/drawing/2014/main" id="{A6FDC11A-B54B-461B-9DEE-378CC2E6A34C}"/>
                  </a:ext>
                </a:extLst>
              </p:cNvPr>
              <p:cNvSpPr>
                <a:spLocks/>
              </p:cNvSpPr>
              <p:nvPr/>
            </p:nvSpPr>
            <p:spPr bwMode="auto">
              <a:xfrm>
                <a:off x="4376527" y="3369786"/>
                <a:ext cx="853678" cy="94401"/>
              </a:xfrm>
              <a:custGeom>
                <a:avLst/>
                <a:gdLst>
                  <a:gd name="T0" fmla="*/ 1082 w 2098"/>
                  <a:gd name="T1" fmla="*/ 59 h 232"/>
                  <a:gd name="T2" fmla="*/ 652 w 2098"/>
                  <a:gd name="T3" fmla="*/ 85 h 232"/>
                  <a:gd name="T4" fmla="*/ 0 w 2098"/>
                  <a:gd name="T5" fmla="*/ 123 h 232"/>
                  <a:gd name="T6" fmla="*/ 0 w 2098"/>
                  <a:gd name="T7" fmla="*/ 232 h 232"/>
                  <a:gd name="T8" fmla="*/ 142 w 2098"/>
                  <a:gd name="T9" fmla="*/ 224 h 232"/>
                  <a:gd name="T10" fmla="*/ 794 w 2098"/>
                  <a:gd name="T11" fmla="*/ 187 h 232"/>
                  <a:gd name="T12" fmla="*/ 1224 w 2098"/>
                  <a:gd name="T13" fmla="*/ 161 h 232"/>
                  <a:gd name="T14" fmla="*/ 1656 w 2098"/>
                  <a:gd name="T15" fmla="*/ 137 h 232"/>
                  <a:gd name="T16" fmla="*/ 2098 w 2098"/>
                  <a:gd name="T17" fmla="*/ 111 h 232"/>
                  <a:gd name="T18" fmla="*/ 2098 w 2098"/>
                  <a:gd name="T19" fmla="*/ 0 h 232"/>
                  <a:gd name="T20" fmla="*/ 1514 w 2098"/>
                  <a:gd name="T21" fmla="*/ 36 h 232"/>
                  <a:gd name="T22" fmla="*/ 1082 w 2098"/>
                  <a:gd name="T23" fmla="*/ 5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8" h="232">
                    <a:moveTo>
                      <a:pt x="1082" y="59"/>
                    </a:moveTo>
                    <a:lnTo>
                      <a:pt x="652" y="85"/>
                    </a:lnTo>
                    <a:lnTo>
                      <a:pt x="0" y="123"/>
                    </a:lnTo>
                    <a:lnTo>
                      <a:pt x="0" y="232"/>
                    </a:lnTo>
                    <a:lnTo>
                      <a:pt x="142" y="224"/>
                    </a:lnTo>
                    <a:lnTo>
                      <a:pt x="794" y="187"/>
                    </a:lnTo>
                    <a:lnTo>
                      <a:pt x="1224" y="161"/>
                    </a:lnTo>
                    <a:lnTo>
                      <a:pt x="1656" y="137"/>
                    </a:lnTo>
                    <a:lnTo>
                      <a:pt x="2098" y="111"/>
                    </a:lnTo>
                    <a:lnTo>
                      <a:pt x="2098" y="0"/>
                    </a:lnTo>
                    <a:lnTo>
                      <a:pt x="1514" y="36"/>
                    </a:lnTo>
                    <a:lnTo>
                      <a:pt x="1082" y="59"/>
                    </a:lnTo>
                    <a:close/>
                  </a:path>
                </a:pathLst>
              </a:custGeom>
              <a:solidFill>
                <a:srgbClr val="AFAFAF"/>
              </a:solidFill>
              <a:ln w="6350" cap="flat">
                <a:solidFill>
                  <a:srgbClr val="AFAFA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6" name="Freeform 104">
                <a:extLst>
                  <a:ext uri="{FF2B5EF4-FFF2-40B4-BE49-F238E27FC236}">
                    <a16:creationId xmlns:a16="http://schemas.microsoft.com/office/drawing/2014/main" id="{2F96E1AF-2C94-43BB-8247-E4B4C9D88B6D}"/>
                  </a:ext>
                </a:extLst>
              </p:cNvPr>
              <p:cNvSpPr>
                <a:spLocks/>
              </p:cNvSpPr>
              <p:nvPr/>
            </p:nvSpPr>
            <p:spPr bwMode="auto">
              <a:xfrm>
                <a:off x="3906557" y="3033279"/>
                <a:ext cx="1323649" cy="386556"/>
              </a:xfrm>
              <a:custGeom>
                <a:avLst/>
                <a:gdLst>
                  <a:gd name="T0" fmla="*/ 3123 w 3253"/>
                  <a:gd name="T1" fmla="*/ 730 h 950"/>
                  <a:gd name="T2" fmla="*/ 2695 w 3253"/>
                  <a:gd name="T3" fmla="*/ 423 h 950"/>
                  <a:gd name="T4" fmla="*/ 2102 w 3253"/>
                  <a:gd name="T5" fmla="*/ 0 h 950"/>
                  <a:gd name="T6" fmla="*/ 1153 w 3253"/>
                  <a:gd name="T7" fmla="*/ 55 h 950"/>
                  <a:gd name="T8" fmla="*/ 0 w 3253"/>
                  <a:gd name="T9" fmla="*/ 121 h 950"/>
                  <a:gd name="T10" fmla="*/ 0 w 3253"/>
                  <a:gd name="T11" fmla="*/ 121 h 950"/>
                  <a:gd name="T12" fmla="*/ 590 w 3253"/>
                  <a:gd name="T13" fmla="*/ 546 h 950"/>
                  <a:gd name="T14" fmla="*/ 1020 w 3253"/>
                  <a:gd name="T15" fmla="*/ 853 h 950"/>
                  <a:gd name="T16" fmla="*/ 1153 w 3253"/>
                  <a:gd name="T17" fmla="*/ 948 h 950"/>
                  <a:gd name="T18" fmla="*/ 1155 w 3253"/>
                  <a:gd name="T19" fmla="*/ 950 h 950"/>
                  <a:gd name="T20" fmla="*/ 1807 w 3253"/>
                  <a:gd name="T21" fmla="*/ 912 h 950"/>
                  <a:gd name="T22" fmla="*/ 2237 w 3253"/>
                  <a:gd name="T23" fmla="*/ 886 h 950"/>
                  <a:gd name="T24" fmla="*/ 2669 w 3253"/>
                  <a:gd name="T25" fmla="*/ 863 h 950"/>
                  <a:gd name="T26" fmla="*/ 3253 w 3253"/>
                  <a:gd name="T27" fmla="*/ 827 h 950"/>
                  <a:gd name="T28" fmla="*/ 3253 w 3253"/>
                  <a:gd name="T29" fmla="*/ 822 h 950"/>
                  <a:gd name="T30" fmla="*/ 3123 w 3253"/>
                  <a:gd name="T31" fmla="*/ 730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3" h="950">
                    <a:moveTo>
                      <a:pt x="3123" y="730"/>
                    </a:moveTo>
                    <a:lnTo>
                      <a:pt x="2695" y="423"/>
                    </a:lnTo>
                    <a:lnTo>
                      <a:pt x="2102" y="0"/>
                    </a:lnTo>
                    <a:lnTo>
                      <a:pt x="1153" y="55"/>
                    </a:lnTo>
                    <a:lnTo>
                      <a:pt x="0" y="121"/>
                    </a:lnTo>
                    <a:lnTo>
                      <a:pt x="0" y="121"/>
                    </a:lnTo>
                    <a:lnTo>
                      <a:pt x="590" y="546"/>
                    </a:lnTo>
                    <a:lnTo>
                      <a:pt x="1020" y="853"/>
                    </a:lnTo>
                    <a:lnTo>
                      <a:pt x="1153" y="948"/>
                    </a:lnTo>
                    <a:lnTo>
                      <a:pt x="1155" y="950"/>
                    </a:lnTo>
                    <a:lnTo>
                      <a:pt x="1807" y="912"/>
                    </a:lnTo>
                    <a:lnTo>
                      <a:pt x="2237" y="886"/>
                    </a:lnTo>
                    <a:lnTo>
                      <a:pt x="2669" y="863"/>
                    </a:lnTo>
                    <a:lnTo>
                      <a:pt x="3253" y="827"/>
                    </a:lnTo>
                    <a:lnTo>
                      <a:pt x="3253" y="822"/>
                    </a:lnTo>
                    <a:lnTo>
                      <a:pt x="3123" y="730"/>
                    </a:lnTo>
                    <a:close/>
                  </a:path>
                </a:pathLst>
              </a:custGeom>
              <a:gradFill flip="none" rotWithShape="1">
                <a:gsLst>
                  <a:gs pos="0">
                    <a:srgbClr val="5F5F5F"/>
                  </a:gs>
                  <a:gs pos="100000">
                    <a:srgbClr val="8A8A8A">
                      <a:tint val="23500"/>
                      <a:satMod val="160000"/>
                    </a:srgbClr>
                  </a:gs>
                </a:gsLst>
                <a:lin ang="10800000" scaled="1"/>
                <a:tileRect/>
              </a:gra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7" name="Rectangle 105">
                <a:extLst>
                  <a:ext uri="{FF2B5EF4-FFF2-40B4-BE49-F238E27FC236}">
                    <a16:creationId xmlns:a16="http://schemas.microsoft.com/office/drawing/2014/main" id="{9BA356D6-9B47-4506-8F44-169772CD9C08}"/>
                  </a:ext>
                </a:extLst>
              </p:cNvPr>
              <p:cNvSpPr>
                <a:spLocks noChangeArrowheads="1"/>
              </p:cNvSpPr>
              <p:nvPr/>
            </p:nvSpPr>
            <p:spPr bwMode="auto">
              <a:xfrm>
                <a:off x="3901674" y="3098789"/>
                <a:ext cx="407" cy="407"/>
              </a:xfrm>
              <a:prstGeom prst="rect">
                <a:avLst/>
              </a:pr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8" name="Rectangle 106">
                <a:extLst>
                  <a:ext uri="{FF2B5EF4-FFF2-40B4-BE49-F238E27FC236}">
                    <a16:creationId xmlns:a16="http://schemas.microsoft.com/office/drawing/2014/main" id="{45C28906-8839-44D5-B869-3F06F6B44491}"/>
                  </a:ext>
                </a:extLst>
              </p:cNvPr>
              <p:cNvSpPr>
                <a:spLocks noChangeArrowheads="1"/>
              </p:cNvSpPr>
              <p:nvPr/>
            </p:nvSpPr>
            <p:spPr bwMode="auto">
              <a:xfrm>
                <a:off x="3901674" y="2912429"/>
                <a:ext cx="407" cy="407"/>
              </a:xfrm>
              <a:prstGeom prst="rect">
                <a:avLst/>
              </a:pr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29" name="Rectangle 107">
                <a:extLst>
                  <a:ext uri="{FF2B5EF4-FFF2-40B4-BE49-F238E27FC236}">
                    <a16:creationId xmlns:a16="http://schemas.microsoft.com/office/drawing/2014/main" id="{B683B7BD-AAC3-4282-B735-992AC5B8DC52}"/>
                  </a:ext>
                </a:extLst>
              </p:cNvPr>
              <p:cNvSpPr>
                <a:spLocks noChangeArrowheads="1"/>
              </p:cNvSpPr>
              <p:nvPr/>
            </p:nvSpPr>
            <p:spPr bwMode="auto">
              <a:xfrm>
                <a:off x="3901674" y="2912429"/>
                <a:ext cx="407" cy="407"/>
              </a:xfrm>
              <a:prstGeom prst="rect">
                <a:avLst/>
              </a:pr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30" name="Freeform 108">
                <a:extLst>
                  <a:ext uri="{FF2B5EF4-FFF2-40B4-BE49-F238E27FC236}">
                    <a16:creationId xmlns:a16="http://schemas.microsoft.com/office/drawing/2014/main" id="{57FBED98-98AF-47E2-993F-D6257F387238}"/>
                  </a:ext>
                </a:extLst>
              </p:cNvPr>
              <p:cNvSpPr>
                <a:spLocks/>
              </p:cNvSpPr>
              <p:nvPr/>
            </p:nvSpPr>
            <p:spPr bwMode="auto">
              <a:xfrm>
                <a:off x="4142153" y="3084548"/>
                <a:ext cx="174967" cy="124919"/>
              </a:xfrm>
              <a:custGeom>
                <a:avLst/>
                <a:gdLst>
                  <a:gd name="T0" fmla="*/ 0 w 430"/>
                  <a:gd name="T1" fmla="*/ 0 h 307"/>
                  <a:gd name="T2" fmla="*/ 0 w 430"/>
                  <a:gd name="T3" fmla="*/ 0 h 307"/>
                  <a:gd name="T4" fmla="*/ 430 w 430"/>
                  <a:gd name="T5" fmla="*/ 307 h 307"/>
                  <a:gd name="T6" fmla="*/ 0 w 430"/>
                  <a:gd name="T7" fmla="*/ 0 h 307"/>
                </a:gdLst>
                <a:ahLst/>
                <a:cxnLst>
                  <a:cxn ang="0">
                    <a:pos x="T0" y="T1"/>
                  </a:cxn>
                  <a:cxn ang="0">
                    <a:pos x="T2" y="T3"/>
                  </a:cxn>
                  <a:cxn ang="0">
                    <a:pos x="T4" y="T5"/>
                  </a:cxn>
                  <a:cxn ang="0">
                    <a:pos x="T6" y="T7"/>
                  </a:cxn>
                </a:cxnLst>
                <a:rect l="0" t="0" r="r" b="b"/>
                <a:pathLst>
                  <a:path w="430" h="307">
                    <a:moveTo>
                      <a:pt x="0" y="0"/>
                    </a:moveTo>
                    <a:lnTo>
                      <a:pt x="0" y="0"/>
                    </a:lnTo>
                    <a:lnTo>
                      <a:pt x="430" y="307"/>
                    </a:lnTo>
                    <a:lnTo>
                      <a:pt x="0" y="0"/>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31" name="Freeform 109">
                <a:extLst>
                  <a:ext uri="{FF2B5EF4-FFF2-40B4-BE49-F238E27FC236}">
                    <a16:creationId xmlns:a16="http://schemas.microsoft.com/office/drawing/2014/main" id="{28524781-19B1-4B10-A1D0-84C56AC97C84}"/>
                  </a:ext>
                </a:extLst>
              </p:cNvPr>
              <p:cNvSpPr>
                <a:spLocks/>
              </p:cNvSpPr>
              <p:nvPr/>
            </p:nvSpPr>
            <p:spPr bwMode="auto">
              <a:xfrm>
                <a:off x="3901674" y="2912429"/>
                <a:ext cx="240479" cy="172119"/>
              </a:xfrm>
              <a:custGeom>
                <a:avLst/>
                <a:gdLst>
                  <a:gd name="T0" fmla="*/ 591 w 591"/>
                  <a:gd name="T1" fmla="*/ 423 h 423"/>
                  <a:gd name="T2" fmla="*/ 0 w 591"/>
                  <a:gd name="T3" fmla="*/ 0 h 423"/>
                  <a:gd name="T4" fmla="*/ 591 w 591"/>
                  <a:gd name="T5" fmla="*/ 423 h 423"/>
                  <a:gd name="T6" fmla="*/ 591 w 591"/>
                  <a:gd name="T7" fmla="*/ 423 h 423"/>
                </a:gdLst>
                <a:ahLst/>
                <a:cxnLst>
                  <a:cxn ang="0">
                    <a:pos x="T0" y="T1"/>
                  </a:cxn>
                  <a:cxn ang="0">
                    <a:pos x="T2" y="T3"/>
                  </a:cxn>
                  <a:cxn ang="0">
                    <a:pos x="T4" y="T5"/>
                  </a:cxn>
                  <a:cxn ang="0">
                    <a:pos x="T6" y="T7"/>
                  </a:cxn>
                </a:cxnLst>
                <a:rect l="0" t="0" r="r" b="b"/>
                <a:pathLst>
                  <a:path w="591" h="423">
                    <a:moveTo>
                      <a:pt x="591" y="423"/>
                    </a:moveTo>
                    <a:lnTo>
                      <a:pt x="0" y="0"/>
                    </a:lnTo>
                    <a:lnTo>
                      <a:pt x="591" y="423"/>
                    </a:lnTo>
                    <a:lnTo>
                      <a:pt x="591" y="423"/>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32" name="Freeform 110">
                <a:extLst>
                  <a:ext uri="{FF2B5EF4-FFF2-40B4-BE49-F238E27FC236}">
                    <a16:creationId xmlns:a16="http://schemas.microsoft.com/office/drawing/2014/main" id="{680DF678-C765-44A5-BCEE-7A2073A22A01}"/>
                  </a:ext>
                </a:extLst>
              </p:cNvPr>
              <p:cNvSpPr>
                <a:spLocks/>
              </p:cNvSpPr>
              <p:nvPr/>
            </p:nvSpPr>
            <p:spPr bwMode="auto">
              <a:xfrm>
                <a:off x="3901674" y="2912429"/>
                <a:ext cx="415446" cy="297038"/>
              </a:xfrm>
              <a:custGeom>
                <a:avLst/>
                <a:gdLst>
                  <a:gd name="T0" fmla="*/ 1021 w 1021"/>
                  <a:gd name="T1" fmla="*/ 730 h 730"/>
                  <a:gd name="T2" fmla="*/ 591 w 1021"/>
                  <a:gd name="T3" fmla="*/ 423 h 730"/>
                  <a:gd name="T4" fmla="*/ 0 w 1021"/>
                  <a:gd name="T5" fmla="*/ 0 h 730"/>
                  <a:gd name="T6" fmla="*/ 591 w 1021"/>
                  <a:gd name="T7" fmla="*/ 423 h 730"/>
                  <a:gd name="T8" fmla="*/ 1021 w 1021"/>
                  <a:gd name="T9" fmla="*/ 730 h 730"/>
                </a:gdLst>
                <a:ahLst/>
                <a:cxnLst>
                  <a:cxn ang="0">
                    <a:pos x="T0" y="T1"/>
                  </a:cxn>
                  <a:cxn ang="0">
                    <a:pos x="T2" y="T3"/>
                  </a:cxn>
                  <a:cxn ang="0">
                    <a:pos x="T4" y="T5"/>
                  </a:cxn>
                  <a:cxn ang="0">
                    <a:pos x="T6" y="T7"/>
                  </a:cxn>
                  <a:cxn ang="0">
                    <a:pos x="T8" y="T9"/>
                  </a:cxn>
                </a:cxnLst>
                <a:rect l="0" t="0" r="r" b="b"/>
                <a:pathLst>
                  <a:path w="1021" h="730">
                    <a:moveTo>
                      <a:pt x="1021" y="730"/>
                    </a:moveTo>
                    <a:lnTo>
                      <a:pt x="591" y="423"/>
                    </a:lnTo>
                    <a:lnTo>
                      <a:pt x="0" y="0"/>
                    </a:lnTo>
                    <a:lnTo>
                      <a:pt x="591" y="423"/>
                    </a:lnTo>
                    <a:lnTo>
                      <a:pt x="1021" y="730"/>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33" name="Freeform 111">
                <a:extLst>
                  <a:ext uri="{FF2B5EF4-FFF2-40B4-BE49-F238E27FC236}">
                    <a16:creationId xmlns:a16="http://schemas.microsoft.com/office/drawing/2014/main" id="{434558FB-89D6-49C4-8C9A-1EB4233337F5}"/>
                  </a:ext>
                </a:extLst>
              </p:cNvPr>
              <p:cNvSpPr>
                <a:spLocks/>
              </p:cNvSpPr>
              <p:nvPr/>
            </p:nvSpPr>
            <p:spPr bwMode="auto">
              <a:xfrm>
                <a:off x="4317120" y="3209467"/>
                <a:ext cx="53711" cy="38249"/>
              </a:xfrm>
              <a:custGeom>
                <a:avLst/>
                <a:gdLst>
                  <a:gd name="T0" fmla="*/ 132 w 132"/>
                  <a:gd name="T1" fmla="*/ 94 h 94"/>
                  <a:gd name="T2" fmla="*/ 0 w 132"/>
                  <a:gd name="T3" fmla="*/ 0 h 94"/>
                  <a:gd name="T4" fmla="*/ 132 w 132"/>
                  <a:gd name="T5" fmla="*/ 94 h 94"/>
                  <a:gd name="T6" fmla="*/ 132 w 132"/>
                  <a:gd name="T7" fmla="*/ 94 h 94"/>
                </a:gdLst>
                <a:ahLst/>
                <a:cxnLst>
                  <a:cxn ang="0">
                    <a:pos x="T0" y="T1"/>
                  </a:cxn>
                  <a:cxn ang="0">
                    <a:pos x="T2" y="T3"/>
                  </a:cxn>
                  <a:cxn ang="0">
                    <a:pos x="T4" y="T5"/>
                  </a:cxn>
                  <a:cxn ang="0">
                    <a:pos x="T6" y="T7"/>
                  </a:cxn>
                </a:cxnLst>
                <a:rect l="0" t="0" r="r" b="b"/>
                <a:pathLst>
                  <a:path w="132" h="94">
                    <a:moveTo>
                      <a:pt x="132" y="94"/>
                    </a:moveTo>
                    <a:lnTo>
                      <a:pt x="0" y="0"/>
                    </a:lnTo>
                    <a:lnTo>
                      <a:pt x="132" y="94"/>
                    </a:lnTo>
                    <a:lnTo>
                      <a:pt x="132" y="94"/>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34" name="Freeform 112">
                <a:extLst>
                  <a:ext uri="{FF2B5EF4-FFF2-40B4-BE49-F238E27FC236}">
                    <a16:creationId xmlns:a16="http://schemas.microsoft.com/office/drawing/2014/main" id="{F965858B-D8BC-4A25-A72B-7288EC45DCB8}"/>
                  </a:ext>
                </a:extLst>
              </p:cNvPr>
              <p:cNvSpPr>
                <a:spLocks/>
              </p:cNvSpPr>
              <p:nvPr/>
            </p:nvSpPr>
            <p:spPr bwMode="auto">
              <a:xfrm>
                <a:off x="4370831" y="3247715"/>
                <a:ext cx="814" cy="1221"/>
              </a:xfrm>
              <a:custGeom>
                <a:avLst/>
                <a:gdLst>
                  <a:gd name="T0" fmla="*/ 2 w 2"/>
                  <a:gd name="T1" fmla="*/ 3 h 3"/>
                  <a:gd name="T2" fmla="*/ 0 w 2"/>
                  <a:gd name="T3" fmla="*/ 0 h 3"/>
                  <a:gd name="T4" fmla="*/ 0 w 2"/>
                  <a:gd name="T5" fmla="*/ 0 h 3"/>
                  <a:gd name="T6" fmla="*/ 2 w 2"/>
                  <a:gd name="T7" fmla="*/ 3 h 3"/>
                </a:gdLst>
                <a:ahLst/>
                <a:cxnLst>
                  <a:cxn ang="0">
                    <a:pos x="T0" y="T1"/>
                  </a:cxn>
                  <a:cxn ang="0">
                    <a:pos x="T2" y="T3"/>
                  </a:cxn>
                  <a:cxn ang="0">
                    <a:pos x="T4" y="T5"/>
                  </a:cxn>
                  <a:cxn ang="0">
                    <a:pos x="T6" y="T7"/>
                  </a:cxn>
                </a:cxnLst>
                <a:rect l="0" t="0" r="r" b="b"/>
                <a:pathLst>
                  <a:path w="2" h="3">
                    <a:moveTo>
                      <a:pt x="2" y="3"/>
                    </a:moveTo>
                    <a:lnTo>
                      <a:pt x="0" y="0"/>
                    </a:lnTo>
                    <a:lnTo>
                      <a:pt x="0" y="0"/>
                    </a:lnTo>
                    <a:lnTo>
                      <a:pt x="2" y="3"/>
                    </a:lnTo>
                    <a:close/>
                  </a:path>
                </a:pathLst>
              </a:custGeom>
              <a:solidFill>
                <a:srgbClr val="C0C0C0"/>
              </a:soli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35" name="Freeform 113">
                <a:extLst>
                  <a:ext uri="{FF2B5EF4-FFF2-40B4-BE49-F238E27FC236}">
                    <a16:creationId xmlns:a16="http://schemas.microsoft.com/office/drawing/2014/main" id="{A3CE6B7A-961B-425C-8B6E-FC0D18102E54}"/>
                  </a:ext>
                </a:extLst>
              </p:cNvPr>
              <p:cNvSpPr>
                <a:spLocks/>
              </p:cNvSpPr>
              <p:nvPr/>
            </p:nvSpPr>
            <p:spPr bwMode="auto">
              <a:xfrm>
                <a:off x="3901674" y="2912429"/>
                <a:ext cx="469971" cy="381673"/>
              </a:xfrm>
              <a:custGeom>
                <a:avLst/>
                <a:gdLst>
                  <a:gd name="T0" fmla="*/ 1153 w 1155"/>
                  <a:gd name="T1" fmla="*/ 824 h 938"/>
                  <a:gd name="T2" fmla="*/ 1021 w 1155"/>
                  <a:gd name="T3" fmla="*/ 730 h 938"/>
                  <a:gd name="T4" fmla="*/ 591 w 1155"/>
                  <a:gd name="T5" fmla="*/ 423 h 938"/>
                  <a:gd name="T6" fmla="*/ 0 w 1155"/>
                  <a:gd name="T7" fmla="*/ 0 h 938"/>
                  <a:gd name="T8" fmla="*/ 0 w 1155"/>
                  <a:gd name="T9" fmla="*/ 111 h 938"/>
                  <a:gd name="T10" fmla="*/ 447 w 1155"/>
                  <a:gd name="T11" fmla="*/ 432 h 938"/>
                  <a:gd name="T12" fmla="*/ 876 w 1155"/>
                  <a:gd name="T13" fmla="*/ 739 h 938"/>
                  <a:gd name="T14" fmla="*/ 1013 w 1155"/>
                  <a:gd name="T15" fmla="*/ 836 h 938"/>
                  <a:gd name="T16" fmla="*/ 1155 w 1155"/>
                  <a:gd name="T17" fmla="*/ 938 h 938"/>
                  <a:gd name="T18" fmla="*/ 1155 w 1155"/>
                  <a:gd name="T19" fmla="*/ 827 h 938"/>
                  <a:gd name="T20" fmla="*/ 1153 w 1155"/>
                  <a:gd name="T21" fmla="*/ 824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5" h="938">
                    <a:moveTo>
                      <a:pt x="1153" y="824"/>
                    </a:moveTo>
                    <a:lnTo>
                      <a:pt x="1021" y="730"/>
                    </a:lnTo>
                    <a:lnTo>
                      <a:pt x="591" y="423"/>
                    </a:lnTo>
                    <a:lnTo>
                      <a:pt x="0" y="0"/>
                    </a:lnTo>
                    <a:lnTo>
                      <a:pt x="0" y="111"/>
                    </a:lnTo>
                    <a:lnTo>
                      <a:pt x="447" y="432"/>
                    </a:lnTo>
                    <a:lnTo>
                      <a:pt x="876" y="739"/>
                    </a:lnTo>
                    <a:lnTo>
                      <a:pt x="1013" y="836"/>
                    </a:lnTo>
                    <a:lnTo>
                      <a:pt x="1155" y="938"/>
                    </a:lnTo>
                    <a:lnTo>
                      <a:pt x="1155" y="827"/>
                    </a:lnTo>
                    <a:lnTo>
                      <a:pt x="1153" y="824"/>
                    </a:lnTo>
                    <a:close/>
                  </a:path>
                </a:pathLst>
              </a:custGeom>
              <a:solidFill>
                <a:srgbClr val="A6A6A6"/>
              </a:solidFill>
              <a:ln w="6350" cap="flat">
                <a:solidFill>
                  <a:srgbClr val="A6A6A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36" name="Freeform 114">
                <a:extLst>
                  <a:ext uri="{FF2B5EF4-FFF2-40B4-BE49-F238E27FC236}">
                    <a16:creationId xmlns:a16="http://schemas.microsoft.com/office/drawing/2014/main" id="{9E40C1C1-AEAF-4B06-9FE8-FEF23007A00E}"/>
                  </a:ext>
                </a:extLst>
              </p:cNvPr>
              <p:cNvSpPr>
                <a:spLocks/>
              </p:cNvSpPr>
              <p:nvPr/>
            </p:nvSpPr>
            <p:spPr bwMode="auto">
              <a:xfrm>
                <a:off x="4371645" y="3199701"/>
                <a:ext cx="853678" cy="94401"/>
              </a:xfrm>
              <a:custGeom>
                <a:avLst/>
                <a:gdLst>
                  <a:gd name="T0" fmla="*/ 1082 w 2098"/>
                  <a:gd name="T1" fmla="*/ 59 h 232"/>
                  <a:gd name="T2" fmla="*/ 652 w 2098"/>
                  <a:gd name="T3" fmla="*/ 83 h 232"/>
                  <a:gd name="T4" fmla="*/ 0 w 2098"/>
                  <a:gd name="T5" fmla="*/ 121 h 232"/>
                  <a:gd name="T6" fmla="*/ 0 w 2098"/>
                  <a:gd name="T7" fmla="*/ 232 h 232"/>
                  <a:gd name="T8" fmla="*/ 144 w 2098"/>
                  <a:gd name="T9" fmla="*/ 222 h 232"/>
                  <a:gd name="T10" fmla="*/ 796 w 2098"/>
                  <a:gd name="T11" fmla="*/ 184 h 232"/>
                  <a:gd name="T12" fmla="*/ 1224 w 2098"/>
                  <a:gd name="T13" fmla="*/ 161 h 232"/>
                  <a:gd name="T14" fmla="*/ 1656 w 2098"/>
                  <a:gd name="T15" fmla="*/ 135 h 232"/>
                  <a:gd name="T16" fmla="*/ 2098 w 2098"/>
                  <a:gd name="T17" fmla="*/ 109 h 232"/>
                  <a:gd name="T18" fmla="*/ 2098 w 2098"/>
                  <a:gd name="T19" fmla="*/ 0 h 232"/>
                  <a:gd name="T20" fmla="*/ 1514 w 2098"/>
                  <a:gd name="T21" fmla="*/ 33 h 232"/>
                  <a:gd name="T22" fmla="*/ 1082 w 2098"/>
                  <a:gd name="T23" fmla="*/ 5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8" h="232">
                    <a:moveTo>
                      <a:pt x="1082" y="59"/>
                    </a:moveTo>
                    <a:lnTo>
                      <a:pt x="652" y="83"/>
                    </a:lnTo>
                    <a:lnTo>
                      <a:pt x="0" y="121"/>
                    </a:lnTo>
                    <a:lnTo>
                      <a:pt x="0" y="232"/>
                    </a:lnTo>
                    <a:lnTo>
                      <a:pt x="144" y="222"/>
                    </a:lnTo>
                    <a:lnTo>
                      <a:pt x="796" y="184"/>
                    </a:lnTo>
                    <a:lnTo>
                      <a:pt x="1224" y="161"/>
                    </a:lnTo>
                    <a:lnTo>
                      <a:pt x="1656" y="135"/>
                    </a:lnTo>
                    <a:lnTo>
                      <a:pt x="2098" y="109"/>
                    </a:lnTo>
                    <a:lnTo>
                      <a:pt x="2098" y="0"/>
                    </a:lnTo>
                    <a:lnTo>
                      <a:pt x="1514" y="33"/>
                    </a:lnTo>
                    <a:lnTo>
                      <a:pt x="1082" y="59"/>
                    </a:lnTo>
                    <a:close/>
                  </a:path>
                </a:pathLst>
              </a:custGeom>
              <a:solidFill>
                <a:srgbClr val="AFAFAF"/>
              </a:solidFill>
              <a:ln w="6350" cap="flat">
                <a:solidFill>
                  <a:srgbClr val="AFAFA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337" name="Freeform 115">
                <a:extLst>
                  <a:ext uri="{FF2B5EF4-FFF2-40B4-BE49-F238E27FC236}">
                    <a16:creationId xmlns:a16="http://schemas.microsoft.com/office/drawing/2014/main" id="{F32AF637-9B82-4950-B0F6-A1E0D290C0B9}"/>
                  </a:ext>
                </a:extLst>
              </p:cNvPr>
              <p:cNvSpPr>
                <a:spLocks/>
              </p:cNvSpPr>
              <p:nvPr/>
            </p:nvSpPr>
            <p:spPr bwMode="auto">
              <a:xfrm>
                <a:off x="3901674" y="2862380"/>
                <a:ext cx="1323649" cy="386556"/>
              </a:xfrm>
              <a:custGeom>
                <a:avLst/>
                <a:gdLst>
                  <a:gd name="T0" fmla="*/ 3125 w 3253"/>
                  <a:gd name="T1" fmla="*/ 732 h 950"/>
                  <a:gd name="T2" fmla="*/ 2695 w 3253"/>
                  <a:gd name="T3" fmla="*/ 425 h 950"/>
                  <a:gd name="T4" fmla="*/ 2102 w 3253"/>
                  <a:gd name="T5" fmla="*/ 0 h 950"/>
                  <a:gd name="T6" fmla="*/ 1153 w 3253"/>
                  <a:gd name="T7" fmla="*/ 54 h 950"/>
                  <a:gd name="T8" fmla="*/ 0 w 3253"/>
                  <a:gd name="T9" fmla="*/ 123 h 950"/>
                  <a:gd name="T10" fmla="*/ 0 w 3253"/>
                  <a:gd name="T11" fmla="*/ 123 h 950"/>
                  <a:gd name="T12" fmla="*/ 591 w 3253"/>
                  <a:gd name="T13" fmla="*/ 546 h 950"/>
                  <a:gd name="T14" fmla="*/ 1021 w 3253"/>
                  <a:gd name="T15" fmla="*/ 853 h 950"/>
                  <a:gd name="T16" fmla="*/ 1153 w 3253"/>
                  <a:gd name="T17" fmla="*/ 947 h 950"/>
                  <a:gd name="T18" fmla="*/ 1155 w 3253"/>
                  <a:gd name="T19" fmla="*/ 950 h 950"/>
                  <a:gd name="T20" fmla="*/ 1807 w 3253"/>
                  <a:gd name="T21" fmla="*/ 912 h 950"/>
                  <a:gd name="T22" fmla="*/ 2237 w 3253"/>
                  <a:gd name="T23" fmla="*/ 888 h 950"/>
                  <a:gd name="T24" fmla="*/ 2669 w 3253"/>
                  <a:gd name="T25" fmla="*/ 862 h 950"/>
                  <a:gd name="T26" fmla="*/ 3253 w 3253"/>
                  <a:gd name="T27" fmla="*/ 829 h 950"/>
                  <a:gd name="T28" fmla="*/ 3253 w 3253"/>
                  <a:gd name="T29" fmla="*/ 822 h 950"/>
                  <a:gd name="T30" fmla="*/ 3125 w 3253"/>
                  <a:gd name="T31" fmla="*/ 732 h 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53" h="950">
                    <a:moveTo>
                      <a:pt x="3125" y="732"/>
                    </a:moveTo>
                    <a:lnTo>
                      <a:pt x="2695" y="425"/>
                    </a:lnTo>
                    <a:lnTo>
                      <a:pt x="2102" y="0"/>
                    </a:lnTo>
                    <a:lnTo>
                      <a:pt x="1153" y="54"/>
                    </a:lnTo>
                    <a:lnTo>
                      <a:pt x="0" y="123"/>
                    </a:lnTo>
                    <a:lnTo>
                      <a:pt x="0" y="123"/>
                    </a:lnTo>
                    <a:lnTo>
                      <a:pt x="591" y="546"/>
                    </a:lnTo>
                    <a:lnTo>
                      <a:pt x="1021" y="853"/>
                    </a:lnTo>
                    <a:lnTo>
                      <a:pt x="1153" y="947"/>
                    </a:lnTo>
                    <a:lnTo>
                      <a:pt x="1155" y="950"/>
                    </a:lnTo>
                    <a:lnTo>
                      <a:pt x="1807" y="912"/>
                    </a:lnTo>
                    <a:lnTo>
                      <a:pt x="2237" y="888"/>
                    </a:lnTo>
                    <a:lnTo>
                      <a:pt x="2669" y="862"/>
                    </a:lnTo>
                    <a:lnTo>
                      <a:pt x="3253" y="829"/>
                    </a:lnTo>
                    <a:lnTo>
                      <a:pt x="3253" y="822"/>
                    </a:lnTo>
                    <a:lnTo>
                      <a:pt x="3125" y="732"/>
                    </a:lnTo>
                    <a:close/>
                  </a:path>
                </a:pathLst>
              </a:custGeom>
              <a:gradFill>
                <a:gsLst>
                  <a:gs pos="100000">
                    <a:srgbClr val="C0C0C0"/>
                  </a:gs>
                  <a:gs pos="60000">
                    <a:srgbClr val="8A8A8A">
                      <a:tint val="23500"/>
                      <a:satMod val="160000"/>
                    </a:srgbClr>
                  </a:gs>
                </a:gsLst>
                <a:lin ang="10800000" scaled="1"/>
              </a:gradFill>
              <a:ln w="6350" cap="flat">
                <a:solidFill>
                  <a:srgbClr val="C0C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grpSp>
      </p:grpSp>
      <p:grpSp>
        <p:nvGrpSpPr>
          <p:cNvPr id="202" name="Gruppieren 201">
            <a:extLst>
              <a:ext uri="{FF2B5EF4-FFF2-40B4-BE49-F238E27FC236}">
                <a16:creationId xmlns:a16="http://schemas.microsoft.com/office/drawing/2014/main" id="{23F73CF5-5632-4FAE-AED3-731E81DAF503}"/>
              </a:ext>
            </a:extLst>
          </p:cNvPr>
          <p:cNvGrpSpPr/>
          <p:nvPr/>
        </p:nvGrpSpPr>
        <p:grpSpPr>
          <a:xfrm>
            <a:off x="10209432" y="3520403"/>
            <a:ext cx="1483447" cy="1001292"/>
            <a:chOff x="9579841" y="3386510"/>
            <a:chExt cx="1483447" cy="1001292"/>
          </a:xfrm>
        </p:grpSpPr>
        <p:sp>
          <p:nvSpPr>
            <p:cNvPr id="275" name="Freihandform 279">
              <a:extLst>
                <a:ext uri="{FF2B5EF4-FFF2-40B4-BE49-F238E27FC236}">
                  <a16:creationId xmlns:a16="http://schemas.microsoft.com/office/drawing/2014/main" id="{E3053661-08E7-4CFC-8323-452D72F87E1A}"/>
                </a:ext>
              </a:extLst>
            </p:cNvPr>
            <p:cNvSpPr/>
            <p:nvPr/>
          </p:nvSpPr>
          <p:spPr bwMode="auto">
            <a:xfrm>
              <a:off x="9582150" y="3979069"/>
              <a:ext cx="1481138" cy="404812"/>
            </a:xfrm>
            <a:custGeom>
              <a:avLst/>
              <a:gdLst>
                <a:gd name="connsiteX0" fmla="*/ 0 w 1481138"/>
                <a:gd name="connsiteY0" fmla="*/ 42862 h 404812"/>
                <a:gd name="connsiteX1" fmla="*/ 471488 w 1481138"/>
                <a:gd name="connsiteY1" fmla="*/ 404812 h 404812"/>
                <a:gd name="connsiteX2" fmla="*/ 1481138 w 1481138"/>
                <a:gd name="connsiteY2" fmla="*/ 338137 h 404812"/>
                <a:gd name="connsiteX3" fmla="*/ 1016794 w 1481138"/>
                <a:gd name="connsiteY3" fmla="*/ 0 h 404812"/>
                <a:gd name="connsiteX4" fmla="*/ 0 w 1481138"/>
                <a:gd name="connsiteY4" fmla="*/ 42862 h 404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1138" h="404812">
                  <a:moveTo>
                    <a:pt x="0" y="42862"/>
                  </a:moveTo>
                  <a:lnTo>
                    <a:pt x="471488" y="404812"/>
                  </a:lnTo>
                  <a:lnTo>
                    <a:pt x="1481138" y="338137"/>
                  </a:lnTo>
                  <a:lnTo>
                    <a:pt x="1016794" y="0"/>
                  </a:lnTo>
                  <a:lnTo>
                    <a:pt x="0" y="42862"/>
                  </a:lnTo>
                  <a:close/>
                </a:path>
              </a:pathLst>
            </a:custGeom>
            <a:solidFill>
              <a:schemeClr val="bg1">
                <a:lumMod val="95000"/>
              </a:schemeClr>
            </a:solidFill>
            <a:ln w="12700">
              <a:noFill/>
              <a:round/>
              <a:headEnd/>
              <a:tailEnd/>
            </a:ln>
            <a:effectLst>
              <a:outerShdw blurRad="50800" sx="105000" sy="105000" algn="ctr" rotWithShape="0">
                <a:prstClr val="black">
                  <a:alpha val="78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grpSp>
          <p:nvGrpSpPr>
            <p:cNvPr id="276" name="Gruppieren 275">
              <a:extLst>
                <a:ext uri="{FF2B5EF4-FFF2-40B4-BE49-F238E27FC236}">
                  <a16:creationId xmlns:a16="http://schemas.microsoft.com/office/drawing/2014/main" id="{ACF08419-C067-4F7A-857E-8542F9434695}"/>
                </a:ext>
              </a:extLst>
            </p:cNvPr>
            <p:cNvGrpSpPr/>
            <p:nvPr/>
          </p:nvGrpSpPr>
          <p:grpSpPr>
            <a:xfrm>
              <a:off x="9579841" y="3386510"/>
              <a:ext cx="1476751" cy="1001292"/>
              <a:chOff x="13053332" y="2954337"/>
              <a:chExt cx="1908175" cy="1293813"/>
            </a:xfrm>
          </p:grpSpPr>
          <p:sp>
            <p:nvSpPr>
              <p:cNvPr id="277" name="Rectangle 120">
                <a:extLst>
                  <a:ext uri="{FF2B5EF4-FFF2-40B4-BE49-F238E27FC236}">
                    <a16:creationId xmlns:a16="http://schemas.microsoft.com/office/drawing/2014/main" id="{A57F1EF6-78C9-4386-995B-F5F7929989CA}"/>
                  </a:ext>
                </a:extLst>
              </p:cNvPr>
              <p:cNvSpPr>
                <a:spLocks noChangeArrowheads="1"/>
              </p:cNvSpPr>
              <p:nvPr/>
            </p:nvSpPr>
            <p:spPr bwMode="auto">
              <a:xfrm>
                <a:off x="13424807" y="3505200"/>
                <a:ext cx="1587" cy="1588"/>
              </a:xfrm>
              <a:prstGeom prst="rect">
                <a:avLst/>
              </a:prstGeom>
              <a:solidFill>
                <a:srgbClr val="935F5F"/>
              </a:solidFill>
              <a:ln w="1588" cap="flat">
                <a:solidFill>
                  <a:srgbClr val="B0AFB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78" name="Freeform 121">
                <a:extLst>
                  <a:ext uri="{FF2B5EF4-FFF2-40B4-BE49-F238E27FC236}">
                    <a16:creationId xmlns:a16="http://schemas.microsoft.com/office/drawing/2014/main" id="{C2DF4DC7-A6DB-4A46-87E4-07C720F445E2}"/>
                  </a:ext>
                </a:extLst>
              </p:cNvPr>
              <p:cNvSpPr>
                <a:spLocks/>
              </p:cNvSpPr>
              <p:nvPr/>
            </p:nvSpPr>
            <p:spPr bwMode="auto">
              <a:xfrm>
                <a:off x="13286695" y="3216275"/>
                <a:ext cx="138112" cy="288925"/>
              </a:xfrm>
              <a:custGeom>
                <a:avLst/>
                <a:gdLst>
                  <a:gd name="T0" fmla="*/ 279 w 280"/>
                  <a:gd name="T1" fmla="*/ 216 h 583"/>
                  <a:gd name="T2" fmla="*/ 0 w 280"/>
                  <a:gd name="T3" fmla="*/ 0 h 583"/>
                  <a:gd name="T4" fmla="*/ 0 w 280"/>
                  <a:gd name="T5" fmla="*/ 234 h 583"/>
                  <a:gd name="T6" fmla="*/ 0 w 280"/>
                  <a:gd name="T7" fmla="*/ 362 h 583"/>
                  <a:gd name="T8" fmla="*/ 8 w 280"/>
                  <a:gd name="T9" fmla="*/ 357 h 583"/>
                  <a:gd name="T10" fmla="*/ 16 w 280"/>
                  <a:gd name="T11" fmla="*/ 373 h 583"/>
                  <a:gd name="T12" fmla="*/ 18 w 280"/>
                  <a:gd name="T13" fmla="*/ 380 h 583"/>
                  <a:gd name="T14" fmla="*/ 23 w 280"/>
                  <a:gd name="T15" fmla="*/ 395 h 583"/>
                  <a:gd name="T16" fmla="*/ 27 w 280"/>
                  <a:gd name="T17" fmla="*/ 387 h 583"/>
                  <a:gd name="T18" fmla="*/ 33 w 280"/>
                  <a:gd name="T19" fmla="*/ 377 h 583"/>
                  <a:gd name="T20" fmla="*/ 42 w 280"/>
                  <a:gd name="T21" fmla="*/ 387 h 583"/>
                  <a:gd name="T22" fmla="*/ 56 w 280"/>
                  <a:gd name="T23" fmla="*/ 377 h 583"/>
                  <a:gd name="T24" fmla="*/ 63 w 280"/>
                  <a:gd name="T25" fmla="*/ 393 h 583"/>
                  <a:gd name="T26" fmla="*/ 70 w 280"/>
                  <a:gd name="T27" fmla="*/ 392 h 583"/>
                  <a:gd name="T28" fmla="*/ 75 w 280"/>
                  <a:gd name="T29" fmla="*/ 395 h 583"/>
                  <a:gd name="T30" fmla="*/ 81 w 280"/>
                  <a:gd name="T31" fmla="*/ 415 h 583"/>
                  <a:gd name="T32" fmla="*/ 105 w 280"/>
                  <a:gd name="T33" fmla="*/ 403 h 583"/>
                  <a:gd name="T34" fmla="*/ 105 w 280"/>
                  <a:gd name="T35" fmla="*/ 435 h 583"/>
                  <a:gd name="T36" fmla="*/ 113 w 280"/>
                  <a:gd name="T37" fmla="*/ 435 h 583"/>
                  <a:gd name="T38" fmla="*/ 119 w 280"/>
                  <a:gd name="T39" fmla="*/ 449 h 583"/>
                  <a:gd name="T40" fmla="*/ 128 w 280"/>
                  <a:gd name="T41" fmla="*/ 449 h 583"/>
                  <a:gd name="T42" fmla="*/ 149 w 280"/>
                  <a:gd name="T43" fmla="*/ 437 h 583"/>
                  <a:gd name="T44" fmla="*/ 149 w 280"/>
                  <a:gd name="T45" fmla="*/ 474 h 583"/>
                  <a:gd name="T46" fmla="*/ 175 w 280"/>
                  <a:gd name="T47" fmla="*/ 466 h 583"/>
                  <a:gd name="T48" fmla="*/ 179 w 280"/>
                  <a:gd name="T49" fmla="*/ 479 h 583"/>
                  <a:gd name="T50" fmla="*/ 183 w 280"/>
                  <a:gd name="T51" fmla="*/ 485 h 583"/>
                  <a:gd name="T52" fmla="*/ 209 w 280"/>
                  <a:gd name="T53" fmla="*/ 478 h 583"/>
                  <a:gd name="T54" fmla="*/ 213 w 280"/>
                  <a:gd name="T55" fmla="*/ 512 h 583"/>
                  <a:gd name="T56" fmla="*/ 213 w 280"/>
                  <a:gd name="T57" fmla="*/ 516 h 583"/>
                  <a:gd name="T58" fmla="*/ 225 w 280"/>
                  <a:gd name="T59" fmla="*/ 503 h 583"/>
                  <a:gd name="T60" fmla="*/ 229 w 280"/>
                  <a:gd name="T61" fmla="*/ 528 h 583"/>
                  <a:gd name="T62" fmla="*/ 248 w 280"/>
                  <a:gd name="T63" fmla="*/ 536 h 583"/>
                  <a:gd name="T64" fmla="*/ 262 w 280"/>
                  <a:gd name="T65" fmla="*/ 511 h 583"/>
                  <a:gd name="T66" fmla="*/ 262 w 280"/>
                  <a:gd name="T67" fmla="*/ 536 h 583"/>
                  <a:gd name="T68" fmla="*/ 263 w 280"/>
                  <a:gd name="T69" fmla="*/ 552 h 583"/>
                  <a:gd name="T70" fmla="*/ 271 w 280"/>
                  <a:gd name="T71" fmla="*/ 567 h 583"/>
                  <a:gd name="T72" fmla="*/ 279 w 280"/>
                  <a:gd name="T73" fmla="*/ 582 h 583"/>
                  <a:gd name="T74" fmla="*/ 280 w 280"/>
                  <a:gd name="T75" fmla="*/ 583 h 583"/>
                  <a:gd name="T76" fmla="*/ 280 w 280"/>
                  <a:gd name="T77" fmla="*/ 217 h 583"/>
                  <a:gd name="T78" fmla="*/ 279 w 280"/>
                  <a:gd name="T79" fmla="*/ 2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0" h="583">
                    <a:moveTo>
                      <a:pt x="279" y="216"/>
                    </a:moveTo>
                    <a:cubicBezTo>
                      <a:pt x="0" y="0"/>
                      <a:pt x="0" y="0"/>
                      <a:pt x="0" y="0"/>
                    </a:cubicBezTo>
                    <a:cubicBezTo>
                      <a:pt x="0" y="234"/>
                      <a:pt x="0" y="234"/>
                      <a:pt x="0" y="234"/>
                    </a:cubicBezTo>
                    <a:cubicBezTo>
                      <a:pt x="0" y="362"/>
                      <a:pt x="0" y="362"/>
                      <a:pt x="0" y="362"/>
                    </a:cubicBezTo>
                    <a:cubicBezTo>
                      <a:pt x="8" y="357"/>
                      <a:pt x="8" y="357"/>
                      <a:pt x="8" y="357"/>
                    </a:cubicBezTo>
                    <a:cubicBezTo>
                      <a:pt x="16" y="373"/>
                      <a:pt x="16" y="373"/>
                      <a:pt x="16" y="373"/>
                    </a:cubicBezTo>
                    <a:cubicBezTo>
                      <a:pt x="18" y="380"/>
                      <a:pt x="18" y="380"/>
                      <a:pt x="18" y="380"/>
                    </a:cubicBezTo>
                    <a:cubicBezTo>
                      <a:pt x="23" y="395"/>
                      <a:pt x="23" y="395"/>
                      <a:pt x="23" y="395"/>
                    </a:cubicBezTo>
                    <a:cubicBezTo>
                      <a:pt x="27" y="387"/>
                      <a:pt x="27" y="387"/>
                      <a:pt x="27" y="387"/>
                    </a:cubicBezTo>
                    <a:cubicBezTo>
                      <a:pt x="33" y="377"/>
                      <a:pt x="33" y="377"/>
                      <a:pt x="33" y="377"/>
                    </a:cubicBezTo>
                    <a:cubicBezTo>
                      <a:pt x="42" y="387"/>
                      <a:pt x="42" y="387"/>
                      <a:pt x="42" y="387"/>
                    </a:cubicBezTo>
                    <a:cubicBezTo>
                      <a:pt x="56" y="377"/>
                      <a:pt x="56" y="377"/>
                      <a:pt x="56" y="377"/>
                    </a:cubicBezTo>
                    <a:cubicBezTo>
                      <a:pt x="63" y="393"/>
                      <a:pt x="63" y="393"/>
                      <a:pt x="63" y="393"/>
                    </a:cubicBezTo>
                    <a:cubicBezTo>
                      <a:pt x="70" y="392"/>
                      <a:pt x="70" y="392"/>
                      <a:pt x="70" y="392"/>
                    </a:cubicBezTo>
                    <a:cubicBezTo>
                      <a:pt x="70" y="392"/>
                      <a:pt x="74" y="383"/>
                      <a:pt x="75" y="395"/>
                    </a:cubicBezTo>
                    <a:cubicBezTo>
                      <a:pt x="77" y="406"/>
                      <a:pt x="81" y="415"/>
                      <a:pt x="81" y="415"/>
                    </a:cubicBezTo>
                    <a:cubicBezTo>
                      <a:pt x="81" y="415"/>
                      <a:pt x="105" y="401"/>
                      <a:pt x="105" y="403"/>
                    </a:cubicBezTo>
                    <a:cubicBezTo>
                      <a:pt x="105" y="405"/>
                      <a:pt x="105" y="435"/>
                      <a:pt x="105" y="435"/>
                    </a:cubicBezTo>
                    <a:cubicBezTo>
                      <a:pt x="113" y="435"/>
                      <a:pt x="113" y="435"/>
                      <a:pt x="113" y="435"/>
                    </a:cubicBezTo>
                    <a:cubicBezTo>
                      <a:pt x="113" y="435"/>
                      <a:pt x="119" y="447"/>
                      <a:pt x="119" y="449"/>
                    </a:cubicBezTo>
                    <a:cubicBezTo>
                      <a:pt x="119" y="451"/>
                      <a:pt x="123" y="453"/>
                      <a:pt x="128" y="449"/>
                    </a:cubicBezTo>
                    <a:cubicBezTo>
                      <a:pt x="133" y="446"/>
                      <a:pt x="149" y="428"/>
                      <a:pt x="149" y="437"/>
                    </a:cubicBezTo>
                    <a:cubicBezTo>
                      <a:pt x="149" y="445"/>
                      <a:pt x="149" y="474"/>
                      <a:pt x="149" y="474"/>
                    </a:cubicBezTo>
                    <a:cubicBezTo>
                      <a:pt x="175" y="466"/>
                      <a:pt x="175" y="466"/>
                      <a:pt x="175" y="466"/>
                    </a:cubicBezTo>
                    <a:cubicBezTo>
                      <a:pt x="175" y="466"/>
                      <a:pt x="179" y="475"/>
                      <a:pt x="179" y="479"/>
                    </a:cubicBezTo>
                    <a:cubicBezTo>
                      <a:pt x="180" y="484"/>
                      <a:pt x="183" y="485"/>
                      <a:pt x="183" y="485"/>
                    </a:cubicBezTo>
                    <a:cubicBezTo>
                      <a:pt x="183" y="485"/>
                      <a:pt x="207" y="474"/>
                      <a:pt x="209" y="478"/>
                    </a:cubicBezTo>
                    <a:cubicBezTo>
                      <a:pt x="210" y="482"/>
                      <a:pt x="213" y="508"/>
                      <a:pt x="213" y="512"/>
                    </a:cubicBezTo>
                    <a:cubicBezTo>
                      <a:pt x="213" y="516"/>
                      <a:pt x="209" y="517"/>
                      <a:pt x="213" y="516"/>
                    </a:cubicBezTo>
                    <a:cubicBezTo>
                      <a:pt x="216" y="515"/>
                      <a:pt x="224" y="497"/>
                      <a:pt x="225" y="503"/>
                    </a:cubicBezTo>
                    <a:cubicBezTo>
                      <a:pt x="225" y="509"/>
                      <a:pt x="229" y="528"/>
                      <a:pt x="229" y="528"/>
                    </a:cubicBezTo>
                    <a:cubicBezTo>
                      <a:pt x="248" y="536"/>
                      <a:pt x="248" y="536"/>
                      <a:pt x="248" y="536"/>
                    </a:cubicBezTo>
                    <a:cubicBezTo>
                      <a:pt x="262" y="511"/>
                      <a:pt x="262" y="511"/>
                      <a:pt x="262" y="511"/>
                    </a:cubicBezTo>
                    <a:cubicBezTo>
                      <a:pt x="262" y="511"/>
                      <a:pt x="263" y="534"/>
                      <a:pt x="262" y="536"/>
                    </a:cubicBezTo>
                    <a:cubicBezTo>
                      <a:pt x="261" y="538"/>
                      <a:pt x="263" y="552"/>
                      <a:pt x="263" y="552"/>
                    </a:cubicBezTo>
                    <a:cubicBezTo>
                      <a:pt x="271" y="567"/>
                      <a:pt x="271" y="567"/>
                      <a:pt x="271" y="567"/>
                    </a:cubicBezTo>
                    <a:cubicBezTo>
                      <a:pt x="279" y="582"/>
                      <a:pt x="279" y="582"/>
                      <a:pt x="279" y="582"/>
                    </a:cubicBezTo>
                    <a:cubicBezTo>
                      <a:pt x="280" y="583"/>
                      <a:pt x="280" y="583"/>
                      <a:pt x="280" y="583"/>
                    </a:cubicBezTo>
                    <a:cubicBezTo>
                      <a:pt x="280" y="217"/>
                      <a:pt x="280" y="217"/>
                      <a:pt x="280" y="217"/>
                    </a:cubicBezTo>
                    <a:lnTo>
                      <a:pt x="279" y="216"/>
                    </a:lnTo>
                    <a:close/>
                  </a:path>
                </a:pathLst>
              </a:custGeom>
              <a:solidFill>
                <a:srgbClr val="6E4924"/>
              </a:solidFill>
              <a:ln w="15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79" name="Rectangle 122">
                <a:extLst>
                  <a:ext uri="{FF2B5EF4-FFF2-40B4-BE49-F238E27FC236}">
                    <a16:creationId xmlns:a16="http://schemas.microsoft.com/office/drawing/2014/main" id="{009459E3-089E-4E74-A1D8-F25951EE8752}"/>
                  </a:ext>
                </a:extLst>
              </p:cNvPr>
              <p:cNvSpPr>
                <a:spLocks noChangeArrowheads="1"/>
              </p:cNvSpPr>
              <p:nvPr/>
            </p:nvSpPr>
            <p:spPr bwMode="auto">
              <a:xfrm>
                <a:off x="13286695" y="3216275"/>
                <a:ext cx="1587" cy="1588"/>
              </a:xfrm>
              <a:prstGeom prst="rect">
                <a:avLst/>
              </a:prstGeom>
              <a:solidFill>
                <a:srgbClr val="935F5F"/>
              </a:solidFill>
              <a:ln w="1588" cap="flat">
                <a:solidFill>
                  <a:srgbClr val="B0AFB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0" name="Rectangle 123">
                <a:extLst>
                  <a:ext uri="{FF2B5EF4-FFF2-40B4-BE49-F238E27FC236}">
                    <a16:creationId xmlns:a16="http://schemas.microsoft.com/office/drawing/2014/main" id="{5DC87CC3-ADAD-4F9C-9FD0-92052EB5BAE8}"/>
                  </a:ext>
                </a:extLst>
              </p:cNvPr>
              <p:cNvSpPr>
                <a:spLocks noChangeArrowheads="1"/>
              </p:cNvSpPr>
              <p:nvPr/>
            </p:nvSpPr>
            <p:spPr bwMode="auto">
              <a:xfrm>
                <a:off x="13424807" y="3324225"/>
                <a:ext cx="1587" cy="1588"/>
              </a:xfrm>
              <a:prstGeom prst="rect">
                <a:avLst/>
              </a:prstGeom>
              <a:solidFill>
                <a:srgbClr val="935F5F"/>
              </a:solidFill>
              <a:ln w="1588" cap="flat">
                <a:solidFill>
                  <a:srgbClr val="B0AFB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1" name="Freeform 124">
                <a:extLst>
                  <a:ext uri="{FF2B5EF4-FFF2-40B4-BE49-F238E27FC236}">
                    <a16:creationId xmlns:a16="http://schemas.microsoft.com/office/drawing/2014/main" id="{1F9286A6-2572-4E63-A3F8-B05C3D826364}"/>
                  </a:ext>
                </a:extLst>
              </p:cNvPr>
              <p:cNvSpPr>
                <a:spLocks/>
              </p:cNvSpPr>
              <p:nvPr/>
            </p:nvSpPr>
            <p:spPr bwMode="auto">
              <a:xfrm>
                <a:off x="13053332" y="2954337"/>
                <a:ext cx="1535112" cy="261938"/>
              </a:xfrm>
              <a:custGeom>
                <a:avLst/>
                <a:gdLst>
                  <a:gd name="T0" fmla="*/ 821 w 967"/>
                  <a:gd name="T1" fmla="*/ 0 h 165"/>
                  <a:gd name="T2" fmla="*/ 821 w 967"/>
                  <a:gd name="T3" fmla="*/ 0 h 165"/>
                  <a:gd name="T4" fmla="*/ 821 w 967"/>
                  <a:gd name="T5" fmla="*/ 0 h 165"/>
                  <a:gd name="T6" fmla="*/ 380 w 967"/>
                  <a:gd name="T7" fmla="*/ 28 h 165"/>
                  <a:gd name="T8" fmla="*/ 380 w 967"/>
                  <a:gd name="T9" fmla="*/ 28 h 165"/>
                  <a:gd name="T10" fmla="*/ 234 w 967"/>
                  <a:gd name="T11" fmla="*/ 37 h 165"/>
                  <a:gd name="T12" fmla="*/ 147 w 967"/>
                  <a:gd name="T13" fmla="*/ 42 h 165"/>
                  <a:gd name="T14" fmla="*/ 0 w 967"/>
                  <a:gd name="T15" fmla="*/ 52 h 165"/>
                  <a:gd name="T16" fmla="*/ 0 w 967"/>
                  <a:gd name="T17" fmla="*/ 52 h 165"/>
                  <a:gd name="T18" fmla="*/ 147 w 967"/>
                  <a:gd name="T19" fmla="*/ 165 h 165"/>
                  <a:gd name="T20" fmla="*/ 147 w 967"/>
                  <a:gd name="T21" fmla="*/ 165 h 165"/>
                  <a:gd name="T22" fmla="*/ 234 w 967"/>
                  <a:gd name="T23" fmla="*/ 160 h 165"/>
                  <a:gd name="T24" fmla="*/ 380 w 967"/>
                  <a:gd name="T25" fmla="*/ 151 h 165"/>
                  <a:gd name="T26" fmla="*/ 967 w 967"/>
                  <a:gd name="T27" fmla="*/ 114 h 165"/>
                  <a:gd name="T28" fmla="*/ 821 w 967"/>
                  <a:gd name="T2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7" h="165">
                    <a:moveTo>
                      <a:pt x="821" y="0"/>
                    </a:moveTo>
                    <a:lnTo>
                      <a:pt x="821" y="0"/>
                    </a:lnTo>
                    <a:lnTo>
                      <a:pt x="821" y="0"/>
                    </a:lnTo>
                    <a:lnTo>
                      <a:pt x="380" y="28"/>
                    </a:lnTo>
                    <a:lnTo>
                      <a:pt x="380" y="28"/>
                    </a:lnTo>
                    <a:lnTo>
                      <a:pt x="234" y="37"/>
                    </a:lnTo>
                    <a:lnTo>
                      <a:pt x="147" y="42"/>
                    </a:lnTo>
                    <a:lnTo>
                      <a:pt x="0" y="52"/>
                    </a:lnTo>
                    <a:lnTo>
                      <a:pt x="0" y="52"/>
                    </a:lnTo>
                    <a:lnTo>
                      <a:pt x="147" y="165"/>
                    </a:lnTo>
                    <a:lnTo>
                      <a:pt x="147" y="165"/>
                    </a:lnTo>
                    <a:lnTo>
                      <a:pt x="234" y="160"/>
                    </a:lnTo>
                    <a:lnTo>
                      <a:pt x="380" y="151"/>
                    </a:lnTo>
                    <a:lnTo>
                      <a:pt x="967" y="114"/>
                    </a:lnTo>
                    <a:lnTo>
                      <a:pt x="821" y="0"/>
                    </a:lnTo>
                    <a:close/>
                  </a:path>
                </a:pathLst>
              </a:custGeom>
              <a:solidFill>
                <a:srgbClr val="D6AD84"/>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2" name="Freeform 125">
                <a:extLst>
                  <a:ext uri="{FF2B5EF4-FFF2-40B4-BE49-F238E27FC236}">
                    <a16:creationId xmlns:a16="http://schemas.microsoft.com/office/drawing/2014/main" id="{1FD64E8A-4478-4918-8013-A2551E805EF8}"/>
                  </a:ext>
                </a:extLst>
              </p:cNvPr>
              <p:cNvSpPr>
                <a:spLocks/>
              </p:cNvSpPr>
              <p:nvPr/>
            </p:nvSpPr>
            <p:spPr bwMode="auto">
              <a:xfrm>
                <a:off x="13286695" y="3135312"/>
                <a:ext cx="1441450" cy="188913"/>
              </a:xfrm>
              <a:custGeom>
                <a:avLst/>
                <a:gdLst>
                  <a:gd name="T0" fmla="*/ 820 w 908"/>
                  <a:gd name="T1" fmla="*/ 0 h 119"/>
                  <a:gd name="T2" fmla="*/ 233 w 908"/>
                  <a:gd name="T3" fmla="*/ 37 h 119"/>
                  <a:gd name="T4" fmla="*/ 87 w 908"/>
                  <a:gd name="T5" fmla="*/ 46 h 119"/>
                  <a:gd name="T6" fmla="*/ 0 w 908"/>
                  <a:gd name="T7" fmla="*/ 51 h 119"/>
                  <a:gd name="T8" fmla="*/ 0 w 908"/>
                  <a:gd name="T9" fmla="*/ 51 h 119"/>
                  <a:gd name="T10" fmla="*/ 87 w 908"/>
                  <a:gd name="T11" fmla="*/ 119 h 119"/>
                  <a:gd name="T12" fmla="*/ 87 w 908"/>
                  <a:gd name="T13" fmla="*/ 119 h 119"/>
                  <a:gd name="T14" fmla="*/ 233 w 908"/>
                  <a:gd name="T15" fmla="*/ 110 h 119"/>
                  <a:gd name="T16" fmla="*/ 908 w 908"/>
                  <a:gd name="T17" fmla="*/ 67 h 119"/>
                  <a:gd name="T18" fmla="*/ 820 w 908"/>
                  <a:gd name="T19"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8" h="119">
                    <a:moveTo>
                      <a:pt x="820" y="0"/>
                    </a:moveTo>
                    <a:lnTo>
                      <a:pt x="233" y="37"/>
                    </a:lnTo>
                    <a:lnTo>
                      <a:pt x="87" y="46"/>
                    </a:lnTo>
                    <a:lnTo>
                      <a:pt x="0" y="51"/>
                    </a:lnTo>
                    <a:lnTo>
                      <a:pt x="0" y="51"/>
                    </a:lnTo>
                    <a:lnTo>
                      <a:pt x="87" y="119"/>
                    </a:lnTo>
                    <a:lnTo>
                      <a:pt x="87" y="119"/>
                    </a:lnTo>
                    <a:lnTo>
                      <a:pt x="233" y="110"/>
                    </a:lnTo>
                    <a:lnTo>
                      <a:pt x="908" y="67"/>
                    </a:lnTo>
                    <a:lnTo>
                      <a:pt x="820" y="0"/>
                    </a:lnTo>
                    <a:close/>
                  </a:path>
                </a:pathLst>
              </a:custGeom>
              <a:solidFill>
                <a:srgbClr val="996633"/>
              </a:solidFill>
              <a:ln w="15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3" name="Freeform 126">
                <a:extLst>
                  <a:ext uri="{FF2B5EF4-FFF2-40B4-BE49-F238E27FC236}">
                    <a16:creationId xmlns:a16="http://schemas.microsoft.com/office/drawing/2014/main" id="{BAC30EB1-DF02-4C16-891C-84BF51AD7339}"/>
                  </a:ext>
                </a:extLst>
              </p:cNvPr>
              <p:cNvSpPr>
                <a:spLocks/>
              </p:cNvSpPr>
              <p:nvPr/>
            </p:nvSpPr>
            <p:spPr bwMode="auto">
              <a:xfrm>
                <a:off x="13424807" y="3241675"/>
                <a:ext cx="1535112" cy="261938"/>
              </a:xfrm>
              <a:custGeom>
                <a:avLst/>
                <a:gdLst>
                  <a:gd name="T0" fmla="*/ 821 w 967"/>
                  <a:gd name="T1" fmla="*/ 0 h 165"/>
                  <a:gd name="T2" fmla="*/ 146 w 967"/>
                  <a:gd name="T3" fmla="*/ 43 h 165"/>
                  <a:gd name="T4" fmla="*/ 0 w 967"/>
                  <a:gd name="T5" fmla="*/ 52 h 165"/>
                  <a:gd name="T6" fmla="*/ 0 w 967"/>
                  <a:gd name="T7" fmla="*/ 52 h 165"/>
                  <a:gd name="T8" fmla="*/ 146 w 967"/>
                  <a:gd name="T9" fmla="*/ 165 h 165"/>
                  <a:gd name="T10" fmla="*/ 146 w 967"/>
                  <a:gd name="T11" fmla="*/ 165 h 165"/>
                  <a:gd name="T12" fmla="*/ 146 w 967"/>
                  <a:gd name="T13" fmla="*/ 165 h 165"/>
                  <a:gd name="T14" fmla="*/ 587 w 967"/>
                  <a:gd name="T15" fmla="*/ 138 h 165"/>
                  <a:gd name="T16" fmla="*/ 967 w 967"/>
                  <a:gd name="T17" fmla="*/ 114 h 165"/>
                  <a:gd name="T18" fmla="*/ 967 w 967"/>
                  <a:gd name="T19" fmla="*/ 114 h 165"/>
                  <a:gd name="T20" fmla="*/ 821 w 967"/>
                  <a:gd name="T21"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7" h="165">
                    <a:moveTo>
                      <a:pt x="821" y="0"/>
                    </a:moveTo>
                    <a:lnTo>
                      <a:pt x="146" y="43"/>
                    </a:lnTo>
                    <a:lnTo>
                      <a:pt x="0" y="52"/>
                    </a:lnTo>
                    <a:lnTo>
                      <a:pt x="0" y="52"/>
                    </a:lnTo>
                    <a:lnTo>
                      <a:pt x="146" y="165"/>
                    </a:lnTo>
                    <a:lnTo>
                      <a:pt x="146" y="165"/>
                    </a:lnTo>
                    <a:lnTo>
                      <a:pt x="146" y="165"/>
                    </a:lnTo>
                    <a:lnTo>
                      <a:pt x="587" y="138"/>
                    </a:lnTo>
                    <a:lnTo>
                      <a:pt x="967" y="114"/>
                    </a:lnTo>
                    <a:lnTo>
                      <a:pt x="967" y="114"/>
                    </a:lnTo>
                    <a:lnTo>
                      <a:pt x="821" y="0"/>
                    </a:lnTo>
                    <a:close/>
                  </a:path>
                </a:pathLst>
              </a:custGeom>
              <a:solidFill>
                <a:srgbClr val="D6AD84"/>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4" name="Rectangle 127">
                <a:extLst>
                  <a:ext uri="{FF2B5EF4-FFF2-40B4-BE49-F238E27FC236}">
                    <a16:creationId xmlns:a16="http://schemas.microsoft.com/office/drawing/2014/main" id="{034654E3-11AC-4D21-BE52-896E3117B1A3}"/>
                  </a:ext>
                </a:extLst>
              </p:cNvPr>
              <p:cNvSpPr>
                <a:spLocks noChangeArrowheads="1"/>
              </p:cNvSpPr>
              <p:nvPr/>
            </p:nvSpPr>
            <p:spPr bwMode="auto">
              <a:xfrm>
                <a:off x="13053332" y="3036887"/>
                <a:ext cx="1587" cy="1588"/>
              </a:xfrm>
              <a:prstGeom prst="rect">
                <a:avLst/>
              </a:prstGeom>
              <a:solidFill>
                <a:srgbClr val="935F5F"/>
              </a:solidFill>
              <a:ln w="1588" cap="flat">
                <a:solidFill>
                  <a:srgbClr val="B0AFB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5" name="Freeform 128">
                <a:extLst>
                  <a:ext uri="{FF2B5EF4-FFF2-40B4-BE49-F238E27FC236}">
                    <a16:creationId xmlns:a16="http://schemas.microsoft.com/office/drawing/2014/main" id="{77AEA3AD-5893-413B-818D-CC317A5CC366}"/>
                  </a:ext>
                </a:extLst>
              </p:cNvPr>
              <p:cNvSpPr>
                <a:spLocks/>
              </p:cNvSpPr>
              <p:nvPr/>
            </p:nvSpPr>
            <p:spPr bwMode="auto">
              <a:xfrm>
                <a:off x="13650232" y="4241800"/>
                <a:ext cx="6350" cy="6350"/>
              </a:xfrm>
              <a:custGeom>
                <a:avLst/>
                <a:gdLst>
                  <a:gd name="T0" fmla="*/ 4 w 4"/>
                  <a:gd name="T1" fmla="*/ 4 h 4"/>
                  <a:gd name="T2" fmla="*/ 4 w 4"/>
                  <a:gd name="T3" fmla="*/ 0 h 4"/>
                  <a:gd name="T4" fmla="*/ 0 w 4"/>
                  <a:gd name="T5" fmla="*/ 0 h 4"/>
                  <a:gd name="T6" fmla="*/ 4 w 4"/>
                  <a:gd name="T7" fmla="*/ 4 h 4"/>
                </a:gdLst>
                <a:ahLst/>
                <a:cxnLst>
                  <a:cxn ang="0">
                    <a:pos x="T0" y="T1"/>
                  </a:cxn>
                  <a:cxn ang="0">
                    <a:pos x="T2" y="T3"/>
                  </a:cxn>
                  <a:cxn ang="0">
                    <a:pos x="T4" y="T5"/>
                  </a:cxn>
                  <a:cxn ang="0">
                    <a:pos x="T6" y="T7"/>
                  </a:cxn>
                </a:cxnLst>
                <a:rect l="0" t="0" r="r" b="b"/>
                <a:pathLst>
                  <a:path w="4" h="4">
                    <a:moveTo>
                      <a:pt x="4" y="4"/>
                    </a:moveTo>
                    <a:lnTo>
                      <a:pt x="4" y="0"/>
                    </a:lnTo>
                    <a:lnTo>
                      <a:pt x="0" y="0"/>
                    </a:lnTo>
                    <a:lnTo>
                      <a:pt x="4" y="4"/>
                    </a:lnTo>
                    <a:close/>
                  </a:path>
                </a:pathLst>
              </a:custGeom>
              <a:solidFill>
                <a:srgbClr val="935F5F"/>
              </a:solidFill>
              <a:ln w="1588" cap="flat">
                <a:solidFill>
                  <a:srgbClr val="B0AFB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6" name="Rectangle 129">
                <a:extLst>
                  <a:ext uri="{FF2B5EF4-FFF2-40B4-BE49-F238E27FC236}">
                    <a16:creationId xmlns:a16="http://schemas.microsoft.com/office/drawing/2014/main" id="{40F845AE-E3DE-4831-86F3-87A027F664B4}"/>
                  </a:ext>
                </a:extLst>
              </p:cNvPr>
              <p:cNvSpPr>
                <a:spLocks noChangeArrowheads="1"/>
              </p:cNvSpPr>
              <p:nvPr/>
            </p:nvSpPr>
            <p:spPr bwMode="auto">
              <a:xfrm>
                <a:off x="13656582" y="3503612"/>
                <a:ext cx="1587" cy="1588"/>
              </a:xfrm>
              <a:prstGeom prst="rect">
                <a:avLst/>
              </a:prstGeom>
              <a:solidFill>
                <a:srgbClr val="935F5F"/>
              </a:solidFill>
              <a:ln w="1588" cap="flat">
                <a:solidFill>
                  <a:srgbClr val="B0AFB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7" name="Freeform 130">
                <a:extLst>
                  <a:ext uri="{FF2B5EF4-FFF2-40B4-BE49-F238E27FC236}">
                    <a16:creationId xmlns:a16="http://schemas.microsoft.com/office/drawing/2014/main" id="{2179BF6F-4B6A-496E-A78F-4F6CB9368F06}"/>
                  </a:ext>
                </a:extLst>
              </p:cNvPr>
              <p:cNvSpPr>
                <a:spLocks/>
              </p:cNvSpPr>
              <p:nvPr/>
            </p:nvSpPr>
            <p:spPr bwMode="auto">
              <a:xfrm>
                <a:off x="13656582" y="3503612"/>
                <a:ext cx="0" cy="180975"/>
              </a:xfrm>
              <a:custGeom>
                <a:avLst/>
                <a:gdLst>
                  <a:gd name="T0" fmla="*/ 0 h 114"/>
                  <a:gd name="T1" fmla="*/ 114 h 114"/>
                  <a:gd name="T2" fmla="*/ 114 h 114"/>
                  <a:gd name="T3" fmla="*/ 0 h 114"/>
                  <a:gd name="T4" fmla="*/ 0 h 114"/>
                  <a:gd name="T5" fmla="*/ 0 h 114"/>
                </a:gdLst>
                <a:ahLst/>
                <a:cxnLst>
                  <a:cxn ang="0">
                    <a:pos x="0" y="T0"/>
                  </a:cxn>
                  <a:cxn ang="0">
                    <a:pos x="0" y="T1"/>
                  </a:cxn>
                  <a:cxn ang="0">
                    <a:pos x="0" y="T2"/>
                  </a:cxn>
                  <a:cxn ang="0">
                    <a:pos x="0" y="T3"/>
                  </a:cxn>
                  <a:cxn ang="0">
                    <a:pos x="0" y="T4"/>
                  </a:cxn>
                  <a:cxn ang="0">
                    <a:pos x="0" y="T5"/>
                  </a:cxn>
                </a:cxnLst>
                <a:rect l="0" t="0" r="r" b="b"/>
                <a:pathLst>
                  <a:path h="114">
                    <a:moveTo>
                      <a:pt x="0" y="0"/>
                    </a:moveTo>
                    <a:lnTo>
                      <a:pt x="0" y="114"/>
                    </a:lnTo>
                    <a:lnTo>
                      <a:pt x="0" y="114"/>
                    </a:lnTo>
                    <a:lnTo>
                      <a:pt x="0" y="0"/>
                    </a:lnTo>
                    <a:lnTo>
                      <a:pt x="0" y="0"/>
                    </a:lnTo>
                    <a:lnTo>
                      <a:pt x="0" y="0"/>
                    </a:lnTo>
                    <a:close/>
                  </a:path>
                </a:pathLst>
              </a:custGeom>
              <a:solidFill>
                <a:srgbClr val="935F5F"/>
              </a:solidFill>
              <a:ln w="1588" cap="flat">
                <a:solidFill>
                  <a:srgbClr val="B0AFB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8" name="Rectangle 131">
                <a:extLst>
                  <a:ext uri="{FF2B5EF4-FFF2-40B4-BE49-F238E27FC236}">
                    <a16:creationId xmlns:a16="http://schemas.microsoft.com/office/drawing/2014/main" id="{36762D2C-4CB1-4E65-9DAC-239D058EB49D}"/>
                  </a:ext>
                </a:extLst>
              </p:cNvPr>
              <p:cNvSpPr>
                <a:spLocks noChangeArrowheads="1"/>
              </p:cNvSpPr>
              <p:nvPr/>
            </p:nvSpPr>
            <p:spPr bwMode="auto">
              <a:xfrm>
                <a:off x="13656582" y="3684587"/>
                <a:ext cx="1587" cy="557213"/>
              </a:xfrm>
              <a:prstGeom prst="rect">
                <a:avLst/>
              </a:prstGeom>
              <a:solidFill>
                <a:srgbClr val="935F5F"/>
              </a:solidFill>
              <a:ln w="1588" cap="flat">
                <a:solidFill>
                  <a:srgbClr val="B0AFB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89" name="Freeform 132">
                <a:extLst>
                  <a:ext uri="{FF2B5EF4-FFF2-40B4-BE49-F238E27FC236}">
                    <a16:creationId xmlns:a16="http://schemas.microsoft.com/office/drawing/2014/main" id="{76ABA6FD-4F68-453F-A1D1-AD8EBF1EE9FA}"/>
                  </a:ext>
                </a:extLst>
              </p:cNvPr>
              <p:cNvSpPr>
                <a:spLocks/>
              </p:cNvSpPr>
              <p:nvPr/>
            </p:nvSpPr>
            <p:spPr bwMode="auto">
              <a:xfrm>
                <a:off x="13656582" y="3422650"/>
                <a:ext cx="1303337" cy="819150"/>
              </a:xfrm>
              <a:custGeom>
                <a:avLst/>
                <a:gdLst>
                  <a:gd name="T0" fmla="*/ 441 w 821"/>
                  <a:gd name="T1" fmla="*/ 24 h 516"/>
                  <a:gd name="T2" fmla="*/ 0 w 821"/>
                  <a:gd name="T3" fmla="*/ 51 h 516"/>
                  <a:gd name="T4" fmla="*/ 0 w 821"/>
                  <a:gd name="T5" fmla="*/ 165 h 516"/>
                  <a:gd name="T6" fmla="*/ 0 w 821"/>
                  <a:gd name="T7" fmla="*/ 516 h 516"/>
                  <a:gd name="T8" fmla="*/ 441 w 821"/>
                  <a:gd name="T9" fmla="*/ 488 h 516"/>
                  <a:gd name="T10" fmla="*/ 556 w 821"/>
                  <a:gd name="T11" fmla="*/ 481 h 516"/>
                  <a:gd name="T12" fmla="*/ 821 w 821"/>
                  <a:gd name="T13" fmla="*/ 465 h 516"/>
                  <a:gd name="T14" fmla="*/ 821 w 821"/>
                  <a:gd name="T15" fmla="*/ 0 h 516"/>
                  <a:gd name="T16" fmla="*/ 441 w 821"/>
                  <a:gd name="T17" fmla="*/ 2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1" h="516">
                    <a:moveTo>
                      <a:pt x="441" y="24"/>
                    </a:moveTo>
                    <a:lnTo>
                      <a:pt x="0" y="51"/>
                    </a:lnTo>
                    <a:lnTo>
                      <a:pt x="0" y="165"/>
                    </a:lnTo>
                    <a:lnTo>
                      <a:pt x="0" y="516"/>
                    </a:lnTo>
                    <a:lnTo>
                      <a:pt x="441" y="488"/>
                    </a:lnTo>
                    <a:lnTo>
                      <a:pt x="556" y="481"/>
                    </a:lnTo>
                    <a:lnTo>
                      <a:pt x="821" y="465"/>
                    </a:lnTo>
                    <a:lnTo>
                      <a:pt x="821" y="0"/>
                    </a:lnTo>
                    <a:lnTo>
                      <a:pt x="441" y="24"/>
                    </a:lnTo>
                    <a:close/>
                  </a:path>
                </a:pathLst>
              </a:custGeom>
              <a:solidFill>
                <a:srgbClr val="C58A4F"/>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90" name="Rectangle 133">
                <a:extLst>
                  <a:ext uri="{FF2B5EF4-FFF2-40B4-BE49-F238E27FC236}">
                    <a16:creationId xmlns:a16="http://schemas.microsoft.com/office/drawing/2014/main" id="{98EE46B0-47FF-46F7-BA5B-0E2D2519A576}"/>
                  </a:ext>
                </a:extLst>
              </p:cNvPr>
              <p:cNvSpPr>
                <a:spLocks noChangeArrowheads="1"/>
              </p:cNvSpPr>
              <p:nvPr/>
            </p:nvSpPr>
            <p:spPr bwMode="auto">
              <a:xfrm>
                <a:off x="14959920" y="3422650"/>
                <a:ext cx="1587" cy="1588"/>
              </a:xfrm>
              <a:prstGeom prst="rect">
                <a:avLst/>
              </a:prstGeom>
              <a:solidFill>
                <a:srgbClr val="935F5F"/>
              </a:solidFill>
              <a:ln w="1588" cap="flat">
                <a:solidFill>
                  <a:srgbClr val="B0AFB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91" name="Freeform 134">
                <a:extLst>
                  <a:ext uri="{FF2B5EF4-FFF2-40B4-BE49-F238E27FC236}">
                    <a16:creationId xmlns:a16="http://schemas.microsoft.com/office/drawing/2014/main" id="{C4986495-AB4A-470A-9C10-4D33CDBAA4B7}"/>
                  </a:ext>
                </a:extLst>
              </p:cNvPr>
              <p:cNvSpPr>
                <a:spLocks/>
              </p:cNvSpPr>
              <p:nvPr/>
            </p:nvSpPr>
            <p:spPr bwMode="auto">
              <a:xfrm>
                <a:off x="13053332" y="3036887"/>
                <a:ext cx="603250" cy="1204913"/>
              </a:xfrm>
              <a:custGeom>
                <a:avLst/>
                <a:gdLst>
                  <a:gd name="T0" fmla="*/ 748 w 1216"/>
                  <a:gd name="T1" fmla="*/ 580 h 2432"/>
                  <a:gd name="T2" fmla="*/ 748 w 1216"/>
                  <a:gd name="T3" fmla="*/ 946 h 2432"/>
                  <a:gd name="T4" fmla="*/ 748 w 1216"/>
                  <a:gd name="T5" fmla="*/ 947 h 2432"/>
                  <a:gd name="T6" fmla="*/ 747 w 1216"/>
                  <a:gd name="T7" fmla="*/ 945 h 2432"/>
                  <a:gd name="T8" fmla="*/ 739 w 1216"/>
                  <a:gd name="T9" fmla="*/ 930 h 2432"/>
                  <a:gd name="T10" fmla="*/ 731 w 1216"/>
                  <a:gd name="T11" fmla="*/ 915 h 2432"/>
                  <a:gd name="T12" fmla="*/ 730 w 1216"/>
                  <a:gd name="T13" fmla="*/ 899 h 2432"/>
                  <a:gd name="T14" fmla="*/ 730 w 1216"/>
                  <a:gd name="T15" fmla="*/ 874 h 2432"/>
                  <a:gd name="T16" fmla="*/ 716 w 1216"/>
                  <a:gd name="T17" fmla="*/ 899 h 2432"/>
                  <a:gd name="T18" fmla="*/ 697 w 1216"/>
                  <a:gd name="T19" fmla="*/ 891 h 2432"/>
                  <a:gd name="T20" fmla="*/ 693 w 1216"/>
                  <a:gd name="T21" fmla="*/ 866 h 2432"/>
                  <a:gd name="T22" fmla="*/ 681 w 1216"/>
                  <a:gd name="T23" fmla="*/ 879 h 2432"/>
                  <a:gd name="T24" fmla="*/ 681 w 1216"/>
                  <a:gd name="T25" fmla="*/ 875 h 2432"/>
                  <a:gd name="T26" fmla="*/ 677 w 1216"/>
                  <a:gd name="T27" fmla="*/ 841 h 2432"/>
                  <a:gd name="T28" fmla="*/ 651 w 1216"/>
                  <a:gd name="T29" fmla="*/ 848 h 2432"/>
                  <a:gd name="T30" fmla="*/ 647 w 1216"/>
                  <a:gd name="T31" fmla="*/ 842 h 2432"/>
                  <a:gd name="T32" fmla="*/ 643 w 1216"/>
                  <a:gd name="T33" fmla="*/ 829 h 2432"/>
                  <a:gd name="T34" fmla="*/ 617 w 1216"/>
                  <a:gd name="T35" fmla="*/ 837 h 2432"/>
                  <a:gd name="T36" fmla="*/ 617 w 1216"/>
                  <a:gd name="T37" fmla="*/ 800 h 2432"/>
                  <a:gd name="T38" fmla="*/ 596 w 1216"/>
                  <a:gd name="T39" fmla="*/ 812 h 2432"/>
                  <a:gd name="T40" fmla="*/ 587 w 1216"/>
                  <a:gd name="T41" fmla="*/ 812 h 2432"/>
                  <a:gd name="T42" fmla="*/ 581 w 1216"/>
                  <a:gd name="T43" fmla="*/ 798 h 2432"/>
                  <a:gd name="T44" fmla="*/ 573 w 1216"/>
                  <a:gd name="T45" fmla="*/ 798 h 2432"/>
                  <a:gd name="T46" fmla="*/ 573 w 1216"/>
                  <a:gd name="T47" fmla="*/ 766 h 2432"/>
                  <a:gd name="T48" fmla="*/ 549 w 1216"/>
                  <a:gd name="T49" fmla="*/ 778 h 2432"/>
                  <a:gd name="T50" fmla="*/ 543 w 1216"/>
                  <a:gd name="T51" fmla="*/ 758 h 2432"/>
                  <a:gd name="T52" fmla="*/ 538 w 1216"/>
                  <a:gd name="T53" fmla="*/ 755 h 2432"/>
                  <a:gd name="T54" fmla="*/ 531 w 1216"/>
                  <a:gd name="T55" fmla="*/ 756 h 2432"/>
                  <a:gd name="T56" fmla="*/ 524 w 1216"/>
                  <a:gd name="T57" fmla="*/ 740 h 2432"/>
                  <a:gd name="T58" fmla="*/ 510 w 1216"/>
                  <a:gd name="T59" fmla="*/ 750 h 2432"/>
                  <a:gd name="T60" fmla="*/ 501 w 1216"/>
                  <a:gd name="T61" fmla="*/ 740 h 2432"/>
                  <a:gd name="T62" fmla="*/ 495 w 1216"/>
                  <a:gd name="T63" fmla="*/ 750 h 2432"/>
                  <a:gd name="T64" fmla="*/ 491 w 1216"/>
                  <a:gd name="T65" fmla="*/ 758 h 2432"/>
                  <a:gd name="T66" fmla="*/ 486 w 1216"/>
                  <a:gd name="T67" fmla="*/ 743 h 2432"/>
                  <a:gd name="T68" fmla="*/ 484 w 1216"/>
                  <a:gd name="T69" fmla="*/ 736 h 2432"/>
                  <a:gd name="T70" fmla="*/ 476 w 1216"/>
                  <a:gd name="T71" fmla="*/ 720 h 2432"/>
                  <a:gd name="T72" fmla="*/ 468 w 1216"/>
                  <a:gd name="T73" fmla="*/ 725 h 2432"/>
                  <a:gd name="T74" fmla="*/ 468 w 1216"/>
                  <a:gd name="T75" fmla="*/ 597 h 2432"/>
                  <a:gd name="T76" fmla="*/ 468 w 1216"/>
                  <a:gd name="T77" fmla="*/ 363 h 2432"/>
                  <a:gd name="T78" fmla="*/ 468 w 1216"/>
                  <a:gd name="T79" fmla="*/ 363 h 2432"/>
                  <a:gd name="T80" fmla="*/ 0 w 1216"/>
                  <a:gd name="T81" fmla="*/ 0 h 2432"/>
                  <a:gd name="T82" fmla="*/ 0 w 1216"/>
                  <a:gd name="T83" fmla="*/ 366 h 2432"/>
                  <a:gd name="T84" fmla="*/ 0 w 1216"/>
                  <a:gd name="T85" fmla="*/ 392 h 2432"/>
                  <a:gd name="T86" fmla="*/ 0 w 1216"/>
                  <a:gd name="T87" fmla="*/ 626 h 2432"/>
                  <a:gd name="T88" fmla="*/ 0 w 1216"/>
                  <a:gd name="T89" fmla="*/ 1019 h 2432"/>
                  <a:gd name="T90" fmla="*/ 0 w 1216"/>
                  <a:gd name="T91" fmla="*/ 1501 h 2432"/>
                  <a:gd name="T92" fmla="*/ 468 w 1216"/>
                  <a:gd name="T93" fmla="*/ 1863 h 2432"/>
                  <a:gd name="T94" fmla="*/ 748 w 1216"/>
                  <a:gd name="T95" fmla="*/ 2080 h 2432"/>
                  <a:gd name="T96" fmla="*/ 1202 w 1216"/>
                  <a:gd name="T97" fmla="*/ 2432 h 2432"/>
                  <a:gd name="T98" fmla="*/ 1216 w 1216"/>
                  <a:gd name="T99" fmla="*/ 2431 h 2432"/>
                  <a:gd name="T100" fmla="*/ 1216 w 1216"/>
                  <a:gd name="T101" fmla="*/ 1308 h 2432"/>
                  <a:gd name="T102" fmla="*/ 1216 w 1216"/>
                  <a:gd name="T103" fmla="*/ 943 h 2432"/>
                  <a:gd name="T104" fmla="*/ 1216 w 1216"/>
                  <a:gd name="T105" fmla="*/ 943 h 2432"/>
                  <a:gd name="T106" fmla="*/ 748 w 1216"/>
                  <a:gd name="T107" fmla="*/ 580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16" h="2432">
                    <a:moveTo>
                      <a:pt x="748" y="580"/>
                    </a:moveTo>
                    <a:cubicBezTo>
                      <a:pt x="748" y="946"/>
                      <a:pt x="748" y="946"/>
                      <a:pt x="748" y="946"/>
                    </a:cubicBezTo>
                    <a:cubicBezTo>
                      <a:pt x="748" y="947"/>
                      <a:pt x="748" y="947"/>
                      <a:pt x="748" y="947"/>
                    </a:cubicBezTo>
                    <a:cubicBezTo>
                      <a:pt x="747" y="945"/>
                      <a:pt x="747" y="945"/>
                      <a:pt x="747" y="945"/>
                    </a:cubicBezTo>
                    <a:cubicBezTo>
                      <a:pt x="739" y="930"/>
                      <a:pt x="739" y="930"/>
                      <a:pt x="739" y="930"/>
                    </a:cubicBezTo>
                    <a:cubicBezTo>
                      <a:pt x="731" y="915"/>
                      <a:pt x="731" y="915"/>
                      <a:pt x="731" y="915"/>
                    </a:cubicBezTo>
                    <a:cubicBezTo>
                      <a:pt x="731" y="915"/>
                      <a:pt x="729" y="901"/>
                      <a:pt x="730" y="899"/>
                    </a:cubicBezTo>
                    <a:cubicBezTo>
                      <a:pt x="731" y="897"/>
                      <a:pt x="730" y="874"/>
                      <a:pt x="730" y="874"/>
                    </a:cubicBezTo>
                    <a:cubicBezTo>
                      <a:pt x="716" y="899"/>
                      <a:pt x="716" y="899"/>
                      <a:pt x="716" y="899"/>
                    </a:cubicBezTo>
                    <a:cubicBezTo>
                      <a:pt x="697" y="891"/>
                      <a:pt x="697" y="891"/>
                      <a:pt x="697" y="891"/>
                    </a:cubicBezTo>
                    <a:cubicBezTo>
                      <a:pt x="697" y="891"/>
                      <a:pt x="693" y="872"/>
                      <a:pt x="693" y="866"/>
                    </a:cubicBezTo>
                    <a:cubicBezTo>
                      <a:pt x="692" y="860"/>
                      <a:pt x="684" y="878"/>
                      <a:pt x="681" y="879"/>
                    </a:cubicBezTo>
                    <a:cubicBezTo>
                      <a:pt x="677" y="880"/>
                      <a:pt x="681" y="879"/>
                      <a:pt x="681" y="875"/>
                    </a:cubicBezTo>
                    <a:cubicBezTo>
                      <a:pt x="681" y="871"/>
                      <a:pt x="678" y="845"/>
                      <a:pt x="677" y="841"/>
                    </a:cubicBezTo>
                    <a:cubicBezTo>
                      <a:pt x="675" y="837"/>
                      <a:pt x="651" y="848"/>
                      <a:pt x="651" y="848"/>
                    </a:cubicBezTo>
                    <a:cubicBezTo>
                      <a:pt x="651" y="848"/>
                      <a:pt x="648" y="847"/>
                      <a:pt x="647" y="842"/>
                    </a:cubicBezTo>
                    <a:cubicBezTo>
                      <a:pt x="647" y="838"/>
                      <a:pt x="643" y="829"/>
                      <a:pt x="643" y="829"/>
                    </a:cubicBezTo>
                    <a:cubicBezTo>
                      <a:pt x="617" y="837"/>
                      <a:pt x="617" y="837"/>
                      <a:pt x="617" y="837"/>
                    </a:cubicBezTo>
                    <a:cubicBezTo>
                      <a:pt x="617" y="837"/>
                      <a:pt x="617" y="808"/>
                      <a:pt x="617" y="800"/>
                    </a:cubicBezTo>
                    <a:cubicBezTo>
                      <a:pt x="617" y="791"/>
                      <a:pt x="601" y="809"/>
                      <a:pt x="596" y="812"/>
                    </a:cubicBezTo>
                    <a:cubicBezTo>
                      <a:pt x="591" y="816"/>
                      <a:pt x="587" y="814"/>
                      <a:pt x="587" y="812"/>
                    </a:cubicBezTo>
                    <a:cubicBezTo>
                      <a:pt x="587" y="810"/>
                      <a:pt x="581" y="798"/>
                      <a:pt x="581" y="798"/>
                    </a:cubicBezTo>
                    <a:cubicBezTo>
                      <a:pt x="573" y="798"/>
                      <a:pt x="573" y="798"/>
                      <a:pt x="573" y="798"/>
                    </a:cubicBezTo>
                    <a:cubicBezTo>
                      <a:pt x="573" y="798"/>
                      <a:pt x="573" y="768"/>
                      <a:pt x="573" y="766"/>
                    </a:cubicBezTo>
                    <a:cubicBezTo>
                      <a:pt x="573" y="764"/>
                      <a:pt x="549" y="778"/>
                      <a:pt x="549" y="778"/>
                    </a:cubicBezTo>
                    <a:cubicBezTo>
                      <a:pt x="549" y="778"/>
                      <a:pt x="545" y="769"/>
                      <a:pt x="543" y="758"/>
                    </a:cubicBezTo>
                    <a:cubicBezTo>
                      <a:pt x="542" y="746"/>
                      <a:pt x="538" y="755"/>
                      <a:pt x="538" y="755"/>
                    </a:cubicBezTo>
                    <a:cubicBezTo>
                      <a:pt x="531" y="756"/>
                      <a:pt x="531" y="756"/>
                      <a:pt x="531" y="756"/>
                    </a:cubicBezTo>
                    <a:cubicBezTo>
                      <a:pt x="524" y="740"/>
                      <a:pt x="524" y="740"/>
                      <a:pt x="524" y="740"/>
                    </a:cubicBezTo>
                    <a:cubicBezTo>
                      <a:pt x="510" y="750"/>
                      <a:pt x="510" y="750"/>
                      <a:pt x="510" y="750"/>
                    </a:cubicBezTo>
                    <a:cubicBezTo>
                      <a:pt x="501" y="740"/>
                      <a:pt x="501" y="740"/>
                      <a:pt x="501" y="740"/>
                    </a:cubicBezTo>
                    <a:cubicBezTo>
                      <a:pt x="495" y="750"/>
                      <a:pt x="495" y="750"/>
                      <a:pt x="495" y="750"/>
                    </a:cubicBezTo>
                    <a:cubicBezTo>
                      <a:pt x="491" y="758"/>
                      <a:pt x="491" y="758"/>
                      <a:pt x="491" y="758"/>
                    </a:cubicBezTo>
                    <a:cubicBezTo>
                      <a:pt x="486" y="743"/>
                      <a:pt x="486" y="743"/>
                      <a:pt x="486" y="743"/>
                    </a:cubicBezTo>
                    <a:cubicBezTo>
                      <a:pt x="484" y="736"/>
                      <a:pt x="484" y="736"/>
                      <a:pt x="484" y="736"/>
                    </a:cubicBezTo>
                    <a:cubicBezTo>
                      <a:pt x="476" y="720"/>
                      <a:pt x="476" y="720"/>
                      <a:pt x="476" y="720"/>
                    </a:cubicBezTo>
                    <a:cubicBezTo>
                      <a:pt x="468" y="725"/>
                      <a:pt x="468" y="725"/>
                      <a:pt x="468" y="725"/>
                    </a:cubicBezTo>
                    <a:cubicBezTo>
                      <a:pt x="468" y="597"/>
                      <a:pt x="468" y="597"/>
                      <a:pt x="468" y="597"/>
                    </a:cubicBezTo>
                    <a:cubicBezTo>
                      <a:pt x="468" y="363"/>
                      <a:pt x="468" y="363"/>
                      <a:pt x="468" y="363"/>
                    </a:cubicBezTo>
                    <a:cubicBezTo>
                      <a:pt x="468" y="363"/>
                      <a:pt x="468" y="363"/>
                      <a:pt x="468" y="363"/>
                    </a:cubicBezTo>
                    <a:cubicBezTo>
                      <a:pt x="0" y="0"/>
                      <a:pt x="0" y="0"/>
                      <a:pt x="0" y="0"/>
                    </a:cubicBezTo>
                    <a:cubicBezTo>
                      <a:pt x="0" y="366"/>
                      <a:pt x="0" y="366"/>
                      <a:pt x="0" y="366"/>
                    </a:cubicBezTo>
                    <a:cubicBezTo>
                      <a:pt x="0" y="392"/>
                      <a:pt x="0" y="392"/>
                      <a:pt x="0" y="392"/>
                    </a:cubicBezTo>
                    <a:cubicBezTo>
                      <a:pt x="0" y="626"/>
                      <a:pt x="0" y="626"/>
                      <a:pt x="0" y="626"/>
                    </a:cubicBezTo>
                    <a:cubicBezTo>
                      <a:pt x="0" y="1019"/>
                      <a:pt x="0" y="1019"/>
                      <a:pt x="0" y="1019"/>
                    </a:cubicBezTo>
                    <a:cubicBezTo>
                      <a:pt x="0" y="1501"/>
                      <a:pt x="0" y="1501"/>
                      <a:pt x="0" y="1501"/>
                    </a:cubicBezTo>
                    <a:cubicBezTo>
                      <a:pt x="468" y="1863"/>
                      <a:pt x="468" y="1863"/>
                      <a:pt x="468" y="1863"/>
                    </a:cubicBezTo>
                    <a:cubicBezTo>
                      <a:pt x="748" y="2080"/>
                      <a:pt x="748" y="2080"/>
                      <a:pt x="748" y="2080"/>
                    </a:cubicBezTo>
                    <a:cubicBezTo>
                      <a:pt x="1202" y="2432"/>
                      <a:pt x="1202" y="2432"/>
                      <a:pt x="1202" y="2432"/>
                    </a:cubicBezTo>
                    <a:cubicBezTo>
                      <a:pt x="1216" y="2431"/>
                      <a:pt x="1216" y="2431"/>
                      <a:pt x="1216" y="2431"/>
                    </a:cubicBezTo>
                    <a:cubicBezTo>
                      <a:pt x="1216" y="1308"/>
                      <a:pt x="1216" y="1308"/>
                      <a:pt x="1216" y="1308"/>
                    </a:cubicBezTo>
                    <a:cubicBezTo>
                      <a:pt x="1216" y="943"/>
                      <a:pt x="1216" y="943"/>
                      <a:pt x="1216" y="943"/>
                    </a:cubicBezTo>
                    <a:cubicBezTo>
                      <a:pt x="1216" y="943"/>
                      <a:pt x="1216" y="943"/>
                      <a:pt x="1216" y="943"/>
                    </a:cubicBezTo>
                    <a:lnTo>
                      <a:pt x="748" y="580"/>
                    </a:lnTo>
                    <a:close/>
                  </a:path>
                </a:pathLst>
              </a:custGeom>
              <a:solidFill>
                <a:srgbClr val="996633"/>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92" name="Textfeld 291">
                <a:extLst>
                  <a:ext uri="{FF2B5EF4-FFF2-40B4-BE49-F238E27FC236}">
                    <a16:creationId xmlns:a16="http://schemas.microsoft.com/office/drawing/2014/main" id="{CCE696BF-E84F-446B-9FD6-CAB06C01C1CB}"/>
                  </a:ext>
                </a:extLst>
              </p:cNvPr>
              <p:cNvSpPr txBox="1"/>
              <p:nvPr/>
            </p:nvSpPr>
            <p:spPr>
              <a:xfrm>
                <a:off x="13830632" y="3872011"/>
                <a:ext cx="965645" cy="298684"/>
              </a:xfrm>
              <a:prstGeom prst="rect">
                <a:avLst/>
              </a:prstGeom>
              <a:noFill/>
              <a:scene3d>
                <a:camera prst="orthographicFront">
                  <a:rot lat="420000" lon="20099991" rev="0"/>
                </a:camera>
                <a:lightRig rig="threePt" dir="t"/>
              </a:scene3d>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996633"/>
                    </a:solidFill>
                    <a:effectLst/>
                    <a:uLnTx/>
                    <a:uFillTx/>
                    <a:latin typeface="Calibri"/>
                    <a:ea typeface="+mn-ea"/>
                    <a:cs typeface="+mn-cs"/>
                  </a:rPr>
                  <a:t>PRODUCT</a:t>
                </a:r>
                <a:endParaRPr kumimoji="0" lang="en-US" sz="400" b="0" i="0" u="none" strike="noStrike" kern="1200" cap="none" spc="0" normalizeH="0" baseline="0" noProof="0" dirty="0">
                  <a:ln>
                    <a:noFill/>
                  </a:ln>
                  <a:solidFill>
                    <a:srgbClr val="996633"/>
                  </a:solidFill>
                  <a:effectLst/>
                  <a:uLnTx/>
                  <a:uFillTx/>
                  <a:latin typeface="Calibri"/>
                  <a:ea typeface="+mn-ea"/>
                  <a:cs typeface="+mn-cs"/>
                </a:endParaRPr>
              </a:p>
            </p:txBody>
          </p:sp>
        </p:grpSp>
      </p:grpSp>
      <p:grpSp>
        <p:nvGrpSpPr>
          <p:cNvPr id="206" name="Gruppieren 205">
            <a:extLst>
              <a:ext uri="{FF2B5EF4-FFF2-40B4-BE49-F238E27FC236}">
                <a16:creationId xmlns:a16="http://schemas.microsoft.com/office/drawing/2014/main" id="{3F0EA80C-A0E7-4FB6-9F5B-CF253B6A5148}"/>
              </a:ext>
            </a:extLst>
          </p:cNvPr>
          <p:cNvGrpSpPr/>
          <p:nvPr/>
        </p:nvGrpSpPr>
        <p:grpSpPr>
          <a:xfrm>
            <a:off x="483657" y="3490411"/>
            <a:ext cx="1288706" cy="933554"/>
            <a:chOff x="927972" y="3950107"/>
            <a:chExt cx="1371601" cy="933554"/>
          </a:xfrm>
          <a:solidFill>
            <a:schemeClr val="accent1">
              <a:lumMod val="40000"/>
              <a:lumOff val="60000"/>
            </a:schemeClr>
          </a:solidFill>
        </p:grpSpPr>
        <p:sp>
          <p:nvSpPr>
            <p:cNvPr id="213" name="Freihandform 161">
              <a:extLst>
                <a:ext uri="{FF2B5EF4-FFF2-40B4-BE49-F238E27FC236}">
                  <a16:creationId xmlns:a16="http://schemas.microsoft.com/office/drawing/2014/main" id="{9637CEED-990D-4A30-943F-CDF9E7131589}"/>
                </a:ext>
              </a:extLst>
            </p:cNvPr>
            <p:cNvSpPr/>
            <p:nvPr/>
          </p:nvSpPr>
          <p:spPr bwMode="auto">
            <a:xfrm>
              <a:off x="927972" y="4495518"/>
              <a:ext cx="1371601" cy="388143"/>
            </a:xfrm>
            <a:custGeom>
              <a:avLst/>
              <a:gdLst>
                <a:gd name="connsiteX0" fmla="*/ 0 w 1373982"/>
                <a:gd name="connsiteY0" fmla="*/ 40481 h 388143"/>
                <a:gd name="connsiteX1" fmla="*/ 240507 w 1373982"/>
                <a:gd name="connsiteY1" fmla="*/ 202406 h 388143"/>
                <a:gd name="connsiteX2" fmla="*/ 269082 w 1373982"/>
                <a:gd name="connsiteY2" fmla="*/ 202406 h 388143"/>
                <a:gd name="connsiteX3" fmla="*/ 252413 w 1373982"/>
                <a:gd name="connsiteY3" fmla="*/ 216693 h 388143"/>
                <a:gd name="connsiteX4" fmla="*/ 492919 w 1373982"/>
                <a:gd name="connsiteY4" fmla="*/ 388143 h 388143"/>
                <a:gd name="connsiteX5" fmla="*/ 921544 w 1373982"/>
                <a:gd name="connsiteY5" fmla="*/ 361950 h 388143"/>
                <a:gd name="connsiteX6" fmla="*/ 919163 w 1373982"/>
                <a:gd name="connsiteY6" fmla="*/ 335756 h 388143"/>
                <a:gd name="connsiteX7" fmla="*/ 942975 w 1373982"/>
                <a:gd name="connsiteY7" fmla="*/ 357187 h 388143"/>
                <a:gd name="connsiteX8" fmla="*/ 1373982 w 1373982"/>
                <a:gd name="connsiteY8" fmla="*/ 335756 h 388143"/>
                <a:gd name="connsiteX9" fmla="*/ 869157 w 1373982"/>
                <a:gd name="connsiteY9" fmla="*/ 0 h 388143"/>
                <a:gd name="connsiteX10" fmla="*/ 0 w 1373982"/>
                <a:gd name="connsiteY10" fmla="*/ 40481 h 388143"/>
                <a:gd name="connsiteX0" fmla="*/ 0 w 1371601"/>
                <a:gd name="connsiteY0" fmla="*/ 30956 h 388143"/>
                <a:gd name="connsiteX1" fmla="*/ 238126 w 1371601"/>
                <a:gd name="connsiteY1" fmla="*/ 202406 h 388143"/>
                <a:gd name="connsiteX2" fmla="*/ 266701 w 1371601"/>
                <a:gd name="connsiteY2" fmla="*/ 202406 h 388143"/>
                <a:gd name="connsiteX3" fmla="*/ 250032 w 1371601"/>
                <a:gd name="connsiteY3" fmla="*/ 216693 h 388143"/>
                <a:gd name="connsiteX4" fmla="*/ 490538 w 1371601"/>
                <a:gd name="connsiteY4" fmla="*/ 388143 h 388143"/>
                <a:gd name="connsiteX5" fmla="*/ 919163 w 1371601"/>
                <a:gd name="connsiteY5" fmla="*/ 361950 h 388143"/>
                <a:gd name="connsiteX6" fmla="*/ 916782 w 1371601"/>
                <a:gd name="connsiteY6" fmla="*/ 335756 h 388143"/>
                <a:gd name="connsiteX7" fmla="*/ 940594 w 1371601"/>
                <a:gd name="connsiteY7" fmla="*/ 357187 h 388143"/>
                <a:gd name="connsiteX8" fmla="*/ 1371601 w 1371601"/>
                <a:gd name="connsiteY8" fmla="*/ 335756 h 388143"/>
                <a:gd name="connsiteX9" fmla="*/ 866776 w 1371601"/>
                <a:gd name="connsiteY9" fmla="*/ 0 h 388143"/>
                <a:gd name="connsiteX10" fmla="*/ 0 w 1371601"/>
                <a:gd name="connsiteY10" fmla="*/ 30956 h 388143"/>
                <a:gd name="connsiteX0" fmla="*/ 0 w 1371601"/>
                <a:gd name="connsiteY0" fmla="*/ 30956 h 388143"/>
                <a:gd name="connsiteX1" fmla="*/ 238126 w 1371601"/>
                <a:gd name="connsiteY1" fmla="*/ 202406 h 388143"/>
                <a:gd name="connsiteX2" fmla="*/ 266701 w 1371601"/>
                <a:gd name="connsiteY2" fmla="*/ 202406 h 388143"/>
                <a:gd name="connsiteX3" fmla="*/ 250032 w 1371601"/>
                <a:gd name="connsiteY3" fmla="*/ 216693 h 388143"/>
                <a:gd name="connsiteX4" fmla="*/ 490538 w 1371601"/>
                <a:gd name="connsiteY4" fmla="*/ 388143 h 388143"/>
                <a:gd name="connsiteX5" fmla="*/ 909638 w 1371601"/>
                <a:gd name="connsiteY5" fmla="*/ 359569 h 388143"/>
                <a:gd name="connsiteX6" fmla="*/ 916782 w 1371601"/>
                <a:gd name="connsiteY6" fmla="*/ 335756 h 388143"/>
                <a:gd name="connsiteX7" fmla="*/ 940594 w 1371601"/>
                <a:gd name="connsiteY7" fmla="*/ 357187 h 388143"/>
                <a:gd name="connsiteX8" fmla="*/ 1371601 w 1371601"/>
                <a:gd name="connsiteY8" fmla="*/ 335756 h 388143"/>
                <a:gd name="connsiteX9" fmla="*/ 866776 w 1371601"/>
                <a:gd name="connsiteY9" fmla="*/ 0 h 388143"/>
                <a:gd name="connsiteX10" fmla="*/ 0 w 1371601"/>
                <a:gd name="connsiteY10" fmla="*/ 30956 h 388143"/>
                <a:gd name="connsiteX0" fmla="*/ 0 w 1371601"/>
                <a:gd name="connsiteY0" fmla="*/ 30956 h 388143"/>
                <a:gd name="connsiteX1" fmla="*/ 238126 w 1371601"/>
                <a:gd name="connsiteY1" fmla="*/ 202406 h 388143"/>
                <a:gd name="connsiteX2" fmla="*/ 266701 w 1371601"/>
                <a:gd name="connsiteY2" fmla="*/ 202406 h 388143"/>
                <a:gd name="connsiteX3" fmla="*/ 250032 w 1371601"/>
                <a:gd name="connsiteY3" fmla="*/ 216693 h 388143"/>
                <a:gd name="connsiteX4" fmla="*/ 490538 w 1371601"/>
                <a:gd name="connsiteY4" fmla="*/ 388143 h 388143"/>
                <a:gd name="connsiteX5" fmla="*/ 909638 w 1371601"/>
                <a:gd name="connsiteY5" fmla="*/ 359569 h 388143"/>
                <a:gd name="connsiteX6" fmla="*/ 907257 w 1371601"/>
                <a:gd name="connsiteY6" fmla="*/ 302418 h 388143"/>
                <a:gd name="connsiteX7" fmla="*/ 940594 w 1371601"/>
                <a:gd name="connsiteY7" fmla="*/ 357187 h 388143"/>
                <a:gd name="connsiteX8" fmla="*/ 1371601 w 1371601"/>
                <a:gd name="connsiteY8" fmla="*/ 335756 h 388143"/>
                <a:gd name="connsiteX9" fmla="*/ 866776 w 1371601"/>
                <a:gd name="connsiteY9" fmla="*/ 0 h 388143"/>
                <a:gd name="connsiteX10" fmla="*/ 0 w 1371601"/>
                <a:gd name="connsiteY10" fmla="*/ 30956 h 388143"/>
                <a:gd name="connsiteX0" fmla="*/ 0 w 1371601"/>
                <a:gd name="connsiteY0" fmla="*/ 30956 h 388143"/>
                <a:gd name="connsiteX1" fmla="*/ 238126 w 1371601"/>
                <a:gd name="connsiteY1" fmla="*/ 202406 h 388143"/>
                <a:gd name="connsiteX2" fmla="*/ 266701 w 1371601"/>
                <a:gd name="connsiteY2" fmla="*/ 202406 h 388143"/>
                <a:gd name="connsiteX3" fmla="*/ 250032 w 1371601"/>
                <a:gd name="connsiteY3" fmla="*/ 216693 h 388143"/>
                <a:gd name="connsiteX4" fmla="*/ 490538 w 1371601"/>
                <a:gd name="connsiteY4" fmla="*/ 388143 h 388143"/>
                <a:gd name="connsiteX5" fmla="*/ 909638 w 1371601"/>
                <a:gd name="connsiteY5" fmla="*/ 359569 h 388143"/>
                <a:gd name="connsiteX6" fmla="*/ 907257 w 1371601"/>
                <a:gd name="connsiteY6" fmla="*/ 302418 h 388143"/>
                <a:gd name="connsiteX7" fmla="*/ 950119 w 1371601"/>
                <a:gd name="connsiteY7" fmla="*/ 357187 h 388143"/>
                <a:gd name="connsiteX8" fmla="*/ 1371601 w 1371601"/>
                <a:gd name="connsiteY8" fmla="*/ 335756 h 388143"/>
                <a:gd name="connsiteX9" fmla="*/ 866776 w 1371601"/>
                <a:gd name="connsiteY9" fmla="*/ 0 h 388143"/>
                <a:gd name="connsiteX10" fmla="*/ 0 w 1371601"/>
                <a:gd name="connsiteY10" fmla="*/ 30956 h 388143"/>
                <a:gd name="connsiteX0" fmla="*/ 0 w 1371601"/>
                <a:gd name="connsiteY0" fmla="*/ 30956 h 388143"/>
                <a:gd name="connsiteX1" fmla="*/ 238126 w 1371601"/>
                <a:gd name="connsiteY1" fmla="*/ 202406 h 388143"/>
                <a:gd name="connsiteX2" fmla="*/ 266701 w 1371601"/>
                <a:gd name="connsiteY2" fmla="*/ 202406 h 388143"/>
                <a:gd name="connsiteX3" fmla="*/ 250032 w 1371601"/>
                <a:gd name="connsiteY3" fmla="*/ 216693 h 388143"/>
                <a:gd name="connsiteX4" fmla="*/ 490538 w 1371601"/>
                <a:gd name="connsiteY4" fmla="*/ 388143 h 388143"/>
                <a:gd name="connsiteX5" fmla="*/ 909638 w 1371601"/>
                <a:gd name="connsiteY5" fmla="*/ 359569 h 388143"/>
                <a:gd name="connsiteX6" fmla="*/ 907257 w 1371601"/>
                <a:gd name="connsiteY6" fmla="*/ 302418 h 388143"/>
                <a:gd name="connsiteX7" fmla="*/ 950119 w 1371601"/>
                <a:gd name="connsiteY7" fmla="*/ 357187 h 388143"/>
                <a:gd name="connsiteX8" fmla="*/ 955597 w 1371601"/>
                <a:gd name="connsiteY8" fmla="*/ 350326 h 388143"/>
                <a:gd name="connsiteX9" fmla="*/ 1371601 w 1371601"/>
                <a:gd name="connsiteY9" fmla="*/ 335756 h 388143"/>
                <a:gd name="connsiteX10" fmla="*/ 866776 w 1371601"/>
                <a:gd name="connsiteY10" fmla="*/ 0 h 388143"/>
                <a:gd name="connsiteX11" fmla="*/ 0 w 1371601"/>
                <a:gd name="connsiteY11" fmla="*/ 30956 h 38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1" h="388143">
                  <a:moveTo>
                    <a:pt x="0" y="30956"/>
                  </a:moveTo>
                  <a:lnTo>
                    <a:pt x="238126" y="202406"/>
                  </a:lnTo>
                  <a:lnTo>
                    <a:pt x="266701" y="202406"/>
                  </a:lnTo>
                  <a:lnTo>
                    <a:pt x="250032" y="216693"/>
                  </a:lnTo>
                  <a:lnTo>
                    <a:pt x="490538" y="388143"/>
                  </a:lnTo>
                  <a:lnTo>
                    <a:pt x="909638" y="359569"/>
                  </a:lnTo>
                  <a:cubicBezTo>
                    <a:pt x="908844" y="340519"/>
                    <a:pt x="908051" y="321468"/>
                    <a:pt x="907257" y="302418"/>
                  </a:cubicBezTo>
                  <a:lnTo>
                    <a:pt x="950119" y="357187"/>
                  </a:lnTo>
                  <a:cubicBezTo>
                    <a:pt x="952739" y="356487"/>
                    <a:pt x="952977" y="351026"/>
                    <a:pt x="955597" y="350326"/>
                  </a:cubicBezTo>
                  <a:lnTo>
                    <a:pt x="1371601" y="335756"/>
                  </a:lnTo>
                  <a:lnTo>
                    <a:pt x="866776" y="0"/>
                  </a:lnTo>
                  <a:lnTo>
                    <a:pt x="0" y="30956"/>
                  </a:lnTo>
                  <a:close/>
                </a:path>
              </a:pathLst>
            </a:custGeom>
            <a:grpFill/>
            <a:ln w="12700">
              <a:noFill/>
              <a:round/>
              <a:headEnd/>
              <a:tailEnd/>
            </a:ln>
            <a:effectLst>
              <a:outerShdw blurRad="50800" sx="105000" sy="105000" algn="ctr" rotWithShape="0">
                <a:prstClr val="black">
                  <a:alpha val="78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grpSp>
          <p:nvGrpSpPr>
            <p:cNvPr id="214" name="Gruppieren 213">
              <a:extLst>
                <a:ext uri="{FF2B5EF4-FFF2-40B4-BE49-F238E27FC236}">
                  <a16:creationId xmlns:a16="http://schemas.microsoft.com/office/drawing/2014/main" id="{859176D6-263D-4BE2-85B3-BA781D1196CB}"/>
                </a:ext>
              </a:extLst>
            </p:cNvPr>
            <p:cNvGrpSpPr/>
            <p:nvPr/>
          </p:nvGrpSpPr>
          <p:grpSpPr>
            <a:xfrm>
              <a:off x="931130" y="3950107"/>
              <a:ext cx="1363646" cy="929928"/>
              <a:chOff x="2908300" y="1255713"/>
              <a:chExt cx="6373813" cy="4346575"/>
            </a:xfrm>
            <a:grpFill/>
          </p:grpSpPr>
          <p:sp>
            <p:nvSpPr>
              <p:cNvPr id="215" name="Freeform 12">
                <a:extLst>
                  <a:ext uri="{FF2B5EF4-FFF2-40B4-BE49-F238E27FC236}">
                    <a16:creationId xmlns:a16="http://schemas.microsoft.com/office/drawing/2014/main" id="{3E813F64-F255-4A34-90F1-E6C3FE84221F}"/>
                  </a:ext>
                </a:extLst>
              </p:cNvPr>
              <p:cNvSpPr>
                <a:spLocks/>
              </p:cNvSpPr>
              <p:nvPr/>
            </p:nvSpPr>
            <p:spPr bwMode="auto">
              <a:xfrm>
                <a:off x="8101013" y="3340100"/>
                <a:ext cx="7937" cy="3175"/>
              </a:xfrm>
              <a:custGeom>
                <a:avLst/>
                <a:gdLst>
                  <a:gd name="T0" fmla="*/ 0 w 5"/>
                  <a:gd name="T1" fmla="*/ 2 h 2"/>
                  <a:gd name="T2" fmla="*/ 5 w 5"/>
                  <a:gd name="T3" fmla="*/ 2 h 2"/>
                  <a:gd name="T4" fmla="*/ 0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5" y="2"/>
                    </a:lnTo>
                    <a:lnTo>
                      <a:pt x="0" y="0"/>
                    </a:lnTo>
                    <a:lnTo>
                      <a:pt x="0" y="2"/>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16" name="Freeform 13">
                <a:extLst>
                  <a:ext uri="{FF2B5EF4-FFF2-40B4-BE49-F238E27FC236}">
                    <a16:creationId xmlns:a16="http://schemas.microsoft.com/office/drawing/2014/main" id="{69927B83-57B4-43BC-990E-2513520E733A}"/>
                  </a:ext>
                </a:extLst>
              </p:cNvPr>
              <p:cNvSpPr>
                <a:spLocks/>
              </p:cNvSpPr>
              <p:nvPr/>
            </p:nvSpPr>
            <p:spPr bwMode="auto">
              <a:xfrm>
                <a:off x="6110288" y="3343275"/>
                <a:ext cx="1990725" cy="1279525"/>
              </a:xfrm>
              <a:custGeom>
                <a:avLst/>
                <a:gdLst>
                  <a:gd name="T0" fmla="*/ 5 w 1254"/>
                  <a:gd name="T1" fmla="*/ 74 h 806"/>
                  <a:gd name="T2" fmla="*/ 0 w 1254"/>
                  <a:gd name="T3" fmla="*/ 74 h 806"/>
                  <a:gd name="T4" fmla="*/ 0 w 1254"/>
                  <a:gd name="T5" fmla="*/ 806 h 806"/>
                  <a:gd name="T6" fmla="*/ 2 w 1254"/>
                  <a:gd name="T7" fmla="*/ 806 h 806"/>
                  <a:gd name="T8" fmla="*/ 952 w 1254"/>
                  <a:gd name="T9" fmla="*/ 752 h 806"/>
                  <a:gd name="T10" fmla="*/ 1254 w 1254"/>
                  <a:gd name="T11" fmla="*/ 735 h 806"/>
                  <a:gd name="T12" fmla="*/ 1254 w 1254"/>
                  <a:gd name="T13" fmla="*/ 0 h 806"/>
                  <a:gd name="T14" fmla="*/ 5 w 1254"/>
                  <a:gd name="T15" fmla="*/ 74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806">
                    <a:moveTo>
                      <a:pt x="5" y="74"/>
                    </a:moveTo>
                    <a:lnTo>
                      <a:pt x="0" y="74"/>
                    </a:lnTo>
                    <a:lnTo>
                      <a:pt x="0" y="806"/>
                    </a:lnTo>
                    <a:lnTo>
                      <a:pt x="2" y="806"/>
                    </a:lnTo>
                    <a:lnTo>
                      <a:pt x="952" y="752"/>
                    </a:lnTo>
                    <a:lnTo>
                      <a:pt x="1254" y="735"/>
                    </a:lnTo>
                    <a:lnTo>
                      <a:pt x="1254" y="0"/>
                    </a:lnTo>
                    <a:lnTo>
                      <a:pt x="5" y="74"/>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17" name="Freeform 14">
                <a:extLst>
                  <a:ext uri="{FF2B5EF4-FFF2-40B4-BE49-F238E27FC236}">
                    <a16:creationId xmlns:a16="http://schemas.microsoft.com/office/drawing/2014/main" id="{F056EA16-725F-44C5-8F26-69640FAA223F}"/>
                  </a:ext>
                </a:extLst>
              </p:cNvPr>
              <p:cNvSpPr>
                <a:spLocks/>
              </p:cNvSpPr>
              <p:nvPr/>
            </p:nvSpPr>
            <p:spPr bwMode="auto">
              <a:xfrm>
                <a:off x="5022850" y="2676525"/>
                <a:ext cx="3175" cy="3175"/>
              </a:xfrm>
              <a:custGeom>
                <a:avLst/>
                <a:gdLst>
                  <a:gd name="T0" fmla="*/ 0 w 2"/>
                  <a:gd name="T1" fmla="*/ 0 h 2"/>
                  <a:gd name="T2" fmla="*/ 0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0" y="2"/>
                    </a:lnTo>
                    <a:lnTo>
                      <a:pt x="2" y="2"/>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18" name="Freeform 15">
                <a:extLst>
                  <a:ext uri="{FF2B5EF4-FFF2-40B4-BE49-F238E27FC236}">
                    <a16:creationId xmlns:a16="http://schemas.microsoft.com/office/drawing/2014/main" id="{23531F6C-3189-4F1F-A7E1-E73B47E7919F}"/>
                  </a:ext>
                </a:extLst>
              </p:cNvPr>
              <p:cNvSpPr>
                <a:spLocks/>
              </p:cNvSpPr>
              <p:nvPr/>
            </p:nvSpPr>
            <p:spPr bwMode="auto">
              <a:xfrm>
                <a:off x="5022850" y="2679700"/>
                <a:ext cx="1087437" cy="1943100"/>
              </a:xfrm>
              <a:custGeom>
                <a:avLst/>
                <a:gdLst>
                  <a:gd name="T0" fmla="*/ 2 w 685"/>
                  <a:gd name="T1" fmla="*/ 0 h 1224"/>
                  <a:gd name="T2" fmla="*/ 0 w 685"/>
                  <a:gd name="T3" fmla="*/ 0 h 1224"/>
                  <a:gd name="T4" fmla="*/ 0 w 685"/>
                  <a:gd name="T5" fmla="*/ 532 h 1224"/>
                  <a:gd name="T6" fmla="*/ 0 w 685"/>
                  <a:gd name="T7" fmla="*/ 733 h 1224"/>
                  <a:gd name="T8" fmla="*/ 685 w 685"/>
                  <a:gd name="T9" fmla="*/ 1224 h 1224"/>
                  <a:gd name="T10" fmla="*/ 685 w 685"/>
                  <a:gd name="T11" fmla="*/ 492 h 1224"/>
                  <a:gd name="T12" fmla="*/ 685 w 685"/>
                  <a:gd name="T13" fmla="*/ 489 h 1224"/>
                  <a:gd name="T14" fmla="*/ 2 w 685"/>
                  <a:gd name="T15" fmla="*/ 0 h 1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5" h="1224">
                    <a:moveTo>
                      <a:pt x="2" y="0"/>
                    </a:moveTo>
                    <a:lnTo>
                      <a:pt x="0" y="0"/>
                    </a:lnTo>
                    <a:lnTo>
                      <a:pt x="0" y="532"/>
                    </a:lnTo>
                    <a:lnTo>
                      <a:pt x="0" y="733"/>
                    </a:lnTo>
                    <a:lnTo>
                      <a:pt x="685" y="1224"/>
                    </a:lnTo>
                    <a:lnTo>
                      <a:pt x="685" y="492"/>
                    </a:lnTo>
                    <a:lnTo>
                      <a:pt x="685" y="489"/>
                    </a:lnTo>
                    <a:lnTo>
                      <a:pt x="2"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19" name="Freeform 16">
                <a:extLst>
                  <a:ext uri="{FF2B5EF4-FFF2-40B4-BE49-F238E27FC236}">
                    <a16:creationId xmlns:a16="http://schemas.microsoft.com/office/drawing/2014/main" id="{3474579E-15F5-4225-A4D0-A370A42BD7A3}"/>
                  </a:ext>
                </a:extLst>
              </p:cNvPr>
              <p:cNvSpPr>
                <a:spLocks/>
              </p:cNvSpPr>
              <p:nvPr/>
            </p:nvSpPr>
            <p:spPr bwMode="auto">
              <a:xfrm>
                <a:off x="6110288" y="4622800"/>
                <a:ext cx="3175"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0" name="Freeform 17">
                <a:extLst>
                  <a:ext uri="{FF2B5EF4-FFF2-40B4-BE49-F238E27FC236}">
                    <a16:creationId xmlns:a16="http://schemas.microsoft.com/office/drawing/2014/main" id="{01B96B27-C4C3-40ED-8047-6DBE1FAE07B8}"/>
                  </a:ext>
                </a:extLst>
              </p:cNvPr>
              <p:cNvSpPr>
                <a:spLocks/>
              </p:cNvSpPr>
              <p:nvPr/>
            </p:nvSpPr>
            <p:spPr bwMode="auto">
              <a:xfrm>
                <a:off x="6110288" y="3455988"/>
                <a:ext cx="7937" cy="4763"/>
              </a:xfrm>
              <a:custGeom>
                <a:avLst/>
                <a:gdLst>
                  <a:gd name="T0" fmla="*/ 5 w 5"/>
                  <a:gd name="T1" fmla="*/ 3 h 3"/>
                  <a:gd name="T2" fmla="*/ 0 w 5"/>
                  <a:gd name="T3" fmla="*/ 0 h 3"/>
                  <a:gd name="T4" fmla="*/ 0 w 5"/>
                  <a:gd name="T5" fmla="*/ 3 h 3"/>
                  <a:gd name="T6" fmla="*/ 5 w 5"/>
                  <a:gd name="T7" fmla="*/ 3 h 3"/>
                </a:gdLst>
                <a:ahLst/>
                <a:cxnLst>
                  <a:cxn ang="0">
                    <a:pos x="T0" y="T1"/>
                  </a:cxn>
                  <a:cxn ang="0">
                    <a:pos x="T2" y="T3"/>
                  </a:cxn>
                  <a:cxn ang="0">
                    <a:pos x="T4" y="T5"/>
                  </a:cxn>
                  <a:cxn ang="0">
                    <a:pos x="T6" y="T7"/>
                  </a:cxn>
                </a:cxnLst>
                <a:rect l="0" t="0" r="r" b="b"/>
                <a:pathLst>
                  <a:path w="5" h="3">
                    <a:moveTo>
                      <a:pt x="5" y="3"/>
                    </a:moveTo>
                    <a:lnTo>
                      <a:pt x="0" y="0"/>
                    </a:lnTo>
                    <a:lnTo>
                      <a:pt x="0" y="3"/>
                    </a:lnTo>
                    <a:lnTo>
                      <a:pt x="5" y="3"/>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1" name="Freeform 18">
                <a:extLst>
                  <a:ext uri="{FF2B5EF4-FFF2-40B4-BE49-F238E27FC236}">
                    <a16:creationId xmlns:a16="http://schemas.microsoft.com/office/drawing/2014/main" id="{1C551E73-E9AA-488A-8AAF-A2B89BBC4097}"/>
                  </a:ext>
                </a:extLst>
              </p:cNvPr>
              <p:cNvSpPr>
                <a:spLocks/>
              </p:cNvSpPr>
              <p:nvPr/>
            </p:nvSpPr>
            <p:spPr bwMode="auto">
              <a:xfrm>
                <a:off x="5026025" y="2563813"/>
                <a:ext cx="3074987" cy="896938"/>
              </a:xfrm>
              <a:custGeom>
                <a:avLst/>
                <a:gdLst>
                  <a:gd name="T0" fmla="*/ 1255 w 1937"/>
                  <a:gd name="T1" fmla="*/ 0 h 565"/>
                  <a:gd name="T2" fmla="*/ 683 w 1937"/>
                  <a:gd name="T3" fmla="*/ 33 h 565"/>
                  <a:gd name="T4" fmla="*/ 0 w 1937"/>
                  <a:gd name="T5" fmla="*/ 73 h 565"/>
                  <a:gd name="T6" fmla="*/ 683 w 1937"/>
                  <a:gd name="T7" fmla="*/ 562 h 565"/>
                  <a:gd name="T8" fmla="*/ 688 w 1937"/>
                  <a:gd name="T9" fmla="*/ 565 h 565"/>
                  <a:gd name="T10" fmla="*/ 1937 w 1937"/>
                  <a:gd name="T11" fmla="*/ 491 h 565"/>
                  <a:gd name="T12" fmla="*/ 1937 w 1937"/>
                  <a:gd name="T13" fmla="*/ 489 h 565"/>
                  <a:gd name="T14" fmla="*/ 1255 w 1937"/>
                  <a:gd name="T15" fmla="*/ 0 h 5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7" h="565">
                    <a:moveTo>
                      <a:pt x="1255" y="0"/>
                    </a:moveTo>
                    <a:lnTo>
                      <a:pt x="683" y="33"/>
                    </a:lnTo>
                    <a:lnTo>
                      <a:pt x="0" y="73"/>
                    </a:lnTo>
                    <a:lnTo>
                      <a:pt x="683" y="562"/>
                    </a:lnTo>
                    <a:lnTo>
                      <a:pt x="688" y="565"/>
                    </a:lnTo>
                    <a:lnTo>
                      <a:pt x="1937" y="491"/>
                    </a:lnTo>
                    <a:lnTo>
                      <a:pt x="1937" y="489"/>
                    </a:lnTo>
                    <a:lnTo>
                      <a:pt x="1255"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2" name="Freeform 19">
                <a:extLst>
                  <a:ext uri="{FF2B5EF4-FFF2-40B4-BE49-F238E27FC236}">
                    <a16:creationId xmlns:a16="http://schemas.microsoft.com/office/drawing/2014/main" id="{CB7B77DA-ABF4-4D23-8BA8-2B9499064F85}"/>
                  </a:ext>
                </a:extLst>
              </p:cNvPr>
              <p:cNvSpPr>
                <a:spLocks/>
              </p:cNvSpPr>
              <p:nvPr/>
            </p:nvSpPr>
            <p:spPr bwMode="auto">
              <a:xfrm>
                <a:off x="9275763" y="4179888"/>
                <a:ext cx="6350" cy="4763"/>
              </a:xfrm>
              <a:custGeom>
                <a:avLst/>
                <a:gdLst>
                  <a:gd name="T0" fmla="*/ 0 w 4"/>
                  <a:gd name="T1" fmla="*/ 3 h 3"/>
                  <a:gd name="T2" fmla="*/ 4 w 4"/>
                  <a:gd name="T3" fmla="*/ 3 h 3"/>
                  <a:gd name="T4" fmla="*/ 0 w 4"/>
                  <a:gd name="T5" fmla="*/ 0 h 3"/>
                  <a:gd name="T6" fmla="*/ 0 w 4"/>
                  <a:gd name="T7" fmla="*/ 3 h 3"/>
                </a:gdLst>
                <a:ahLst/>
                <a:cxnLst>
                  <a:cxn ang="0">
                    <a:pos x="T0" y="T1"/>
                  </a:cxn>
                  <a:cxn ang="0">
                    <a:pos x="T2" y="T3"/>
                  </a:cxn>
                  <a:cxn ang="0">
                    <a:pos x="T4" y="T5"/>
                  </a:cxn>
                  <a:cxn ang="0">
                    <a:pos x="T6" y="T7"/>
                  </a:cxn>
                </a:cxnLst>
                <a:rect l="0" t="0" r="r" b="b"/>
                <a:pathLst>
                  <a:path w="4" h="3">
                    <a:moveTo>
                      <a:pt x="0" y="3"/>
                    </a:moveTo>
                    <a:lnTo>
                      <a:pt x="4" y="3"/>
                    </a:lnTo>
                    <a:lnTo>
                      <a:pt x="0" y="0"/>
                    </a:lnTo>
                    <a:lnTo>
                      <a:pt x="0" y="3"/>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3" name="Freeform 20">
                <a:extLst>
                  <a:ext uri="{FF2B5EF4-FFF2-40B4-BE49-F238E27FC236}">
                    <a16:creationId xmlns:a16="http://schemas.microsoft.com/office/drawing/2014/main" id="{0FE85FB4-CDF0-4030-9FDE-D952AF1054D2}"/>
                  </a:ext>
                </a:extLst>
              </p:cNvPr>
              <p:cNvSpPr>
                <a:spLocks/>
              </p:cNvSpPr>
              <p:nvPr/>
            </p:nvSpPr>
            <p:spPr bwMode="auto">
              <a:xfrm>
                <a:off x="7283450" y="4184650"/>
                <a:ext cx="1992312" cy="1277938"/>
              </a:xfrm>
              <a:custGeom>
                <a:avLst/>
                <a:gdLst>
                  <a:gd name="T0" fmla="*/ 5 w 1255"/>
                  <a:gd name="T1" fmla="*/ 73 h 805"/>
                  <a:gd name="T2" fmla="*/ 0 w 1255"/>
                  <a:gd name="T3" fmla="*/ 73 h 805"/>
                  <a:gd name="T4" fmla="*/ 0 w 1255"/>
                  <a:gd name="T5" fmla="*/ 805 h 805"/>
                  <a:gd name="T6" fmla="*/ 3 w 1255"/>
                  <a:gd name="T7" fmla="*/ 805 h 805"/>
                  <a:gd name="T8" fmla="*/ 952 w 1255"/>
                  <a:gd name="T9" fmla="*/ 751 h 805"/>
                  <a:gd name="T10" fmla="*/ 1255 w 1255"/>
                  <a:gd name="T11" fmla="*/ 734 h 805"/>
                  <a:gd name="T12" fmla="*/ 1255 w 1255"/>
                  <a:gd name="T13" fmla="*/ 0 h 805"/>
                  <a:gd name="T14" fmla="*/ 5 w 1255"/>
                  <a:gd name="T15" fmla="*/ 73 h 8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805">
                    <a:moveTo>
                      <a:pt x="5" y="73"/>
                    </a:moveTo>
                    <a:lnTo>
                      <a:pt x="0" y="73"/>
                    </a:lnTo>
                    <a:lnTo>
                      <a:pt x="0" y="805"/>
                    </a:lnTo>
                    <a:lnTo>
                      <a:pt x="3" y="805"/>
                    </a:lnTo>
                    <a:lnTo>
                      <a:pt x="952" y="751"/>
                    </a:lnTo>
                    <a:lnTo>
                      <a:pt x="1255" y="734"/>
                    </a:lnTo>
                    <a:lnTo>
                      <a:pt x="1255" y="0"/>
                    </a:lnTo>
                    <a:lnTo>
                      <a:pt x="5" y="73"/>
                    </a:lnTo>
                    <a:close/>
                  </a:path>
                </a:pathLst>
              </a:custGeom>
              <a:solidFill>
                <a:schemeClr val="accent1">
                  <a:lumMod val="60000"/>
                  <a:lumOff val="40000"/>
                </a:schemeClr>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4" name="Freeform 21">
                <a:extLst>
                  <a:ext uri="{FF2B5EF4-FFF2-40B4-BE49-F238E27FC236}">
                    <a16:creationId xmlns:a16="http://schemas.microsoft.com/office/drawing/2014/main" id="{5B1C1A09-8F6A-4C1A-AB42-09AE1DC1584D}"/>
                  </a:ext>
                </a:extLst>
              </p:cNvPr>
              <p:cNvSpPr>
                <a:spLocks/>
              </p:cNvSpPr>
              <p:nvPr/>
            </p:nvSpPr>
            <p:spPr bwMode="auto">
              <a:xfrm>
                <a:off x="6196013" y="3516313"/>
                <a:ext cx="7937" cy="4763"/>
              </a:xfrm>
              <a:custGeom>
                <a:avLst/>
                <a:gdLst>
                  <a:gd name="T0" fmla="*/ 0 w 5"/>
                  <a:gd name="T1" fmla="*/ 0 h 3"/>
                  <a:gd name="T2" fmla="*/ 0 w 5"/>
                  <a:gd name="T3" fmla="*/ 3 h 3"/>
                  <a:gd name="T4" fmla="*/ 5 w 5"/>
                  <a:gd name="T5" fmla="*/ 3 h 3"/>
                  <a:gd name="T6" fmla="*/ 0 w 5"/>
                  <a:gd name="T7" fmla="*/ 0 h 3"/>
                </a:gdLst>
                <a:ahLst/>
                <a:cxnLst>
                  <a:cxn ang="0">
                    <a:pos x="T0" y="T1"/>
                  </a:cxn>
                  <a:cxn ang="0">
                    <a:pos x="T2" y="T3"/>
                  </a:cxn>
                  <a:cxn ang="0">
                    <a:pos x="T4" y="T5"/>
                  </a:cxn>
                  <a:cxn ang="0">
                    <a:pos x="T6" y="T7"/>
                  </a:cxn>
                </a:cxnLst>
                <a:rect l="0" t="0" r="r" b="b"/>
                <a:pathLst>
                  <a:path w="5" h="3">
                    <a:moveTo>
                      <a:pt x="0" y="0"/>
                    </a:moveTo>
                    <a:lnTo>
                      <a:pt x="0" y="3"/>
                    </a:lnTo>
                    <a:lnTo>
                      <a:pt x="5" y="3"/>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5" name="Freeform 22">
                <a:extLst>
                  <a:ext uri="{FF2B5EF4-FFF2-40B4-BE49-F238E27FC236}">
                    <a16:creationId xmlns:a16="http://schemas.microsoft.com/office/drawing/2014/main" id="{A8CE7E93-D18D-4108-AE74-11F8070ECF92}"/>
                  </a:ext>
                </a:extLst>
              </p:cNvPr>
              <p:cNvSpPr>
                <a:spLocks/>
              </p:cNvSpPr>
              <p:nvPr/>
            </p:nvSpPr>
            <p:spPr bwMode="auto">
              <a:xfrm>
                <a:off x="6196013" y="3521075"/>
                <a:ext cx="1087437" cy="1941513"/>
              </a:xfrm>
              <a:custGeom>
                <a:avLst/>
                <a:gdLst>
                  <a:gd name="T0" fmla="*/ 5 w 685"/>
                  <a:gd name="T1" fmla="*/ 0 h 1223"/>
                  <a:gd name="T2" fmla="*/ 0 w 685"/>
                  <a:gd name="T3" fmla="*/ 0 h 1223"/>
                  <a:gd name="T4" fmla="*/ 0 w 685"/>
                  <a:gd name="T5" fmla="*/ 531 h 1223"/>
                  <a:gd name="T6" fmla="*/ 0 w 685"/>
                  <a:gd name="T7" fmla="*/ 732 h 1223"/>
                  <a:gd name="T8" fmla="*/ 685 w 685"/>
                  <a:gd name="T9" fmla="*/ 1223 h 1223"/>
                  <a:gd name="T10" fmla="*/ 685 w 685"/>
                  <a:gd name="T11" fmla="*/ 491 h 1223"/>
                  <a:gd name="T12" fmla="*/ 685 w 685"/>
                  <a:gd name="T13" fmla="*/ 489 h 1223"/>
                  <a:gd name="T14" fmla="*/ 5 w 68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5" h="1223">
                    <a:moveTo>
                      <a:pt x="5" y="0"/>
                    </a:moveTo>
                    <a:lnTo>
                      <a:pt x="0" y="0"/>
                    </a:lnTo>
                    <a:lnTo>
                      <a:pt x="0" y="531"/>
                    </a:lnTo>
                    <a:lnTo>
                      <a:pt x="0" y="732"/>
                    </a:lnTo>
                    <a:lnTo>
                      <a:pt x="685" y="1223"/>
                    </a:lnTo>
                    <a:lnTo>
                      <a:pt x="685" y="491"/>
                    </a:lnTo>
                    <a:lnTo>
                      <a:pt x="685" y="489"/>
                    </a:lnTo>
                    <a:lnTo>
                      <a:pt x="5" y="0"/>
                    </a:lnTo>
                    <a:close/>
                  </a:path>
                </a:pathLst>
              </a:custGeom>
              <a:solidFill>
                <a:schemeClr val="accent1">
                  <a:lumMod val="75000"/>
                </a:schemeClr>
              </a:solid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6" name="Freeform 23">
                <a:extLst>
                  <a:ext uri="{FF2B5EF4-FFF2-40B4-BE49-F238E27FC236}">
                    <a16:creationId xmlns:a16="http://schemas.microsoft.com/office/drawing/2014/main" id="{D28C1487-A353-4AF4-A6D3-AE1B2A7A0A9E}"/>
                  </a:ext>
                </a:extLst>
              </p:cNvPr>
              <p:cNvSpPr>
                <a:spLocks/>
              </p:cNvSpPr>
              <p:nvPr/>
            </p:nvSpPr>
            <p:spPr bwMode="auto">
              <a:xfrm>
                <a:off x="7283450" y="5462588"/>
                <a:ext cx="4762" cy="0"/>
              </a:xfrm>
              <a:custGeom>
                <a:avLst/>
                <a:gdLst>
                  <a:gd name="T0" fmla="*/ 0 w 3"/>
                  <a:gd name="T1" fmla="*/ 3 w 3"/>
                  <a:gd name="T2" fmla="*/ 0 w 3"/>
                  <a:gd name="T3" fmla="*/ 0 w 3"/>
                </a:gdLst>
                <a:ahLst/>
                <a:cxnLst>
                  <a:cxn ang="0">
                    <a:pos x="T0" y="0"/>
                  </a:cxn>
                  <a:cxn ang="0">
                    <a:pos x="T1" y="0"/>
                  </a:cxn>
                  <a:cxn ang="0">
                    <a:pos x="T2" y="0"/>
                  </a:cxn>
                  <a:cxn ang="0">
                    <a:pos x="T3" y="0"/>
                  </a:cxn>
                </a:cxnLst>
                <a:rect l="0" t="0" r="r" b="b"/>
                <a:pathLst>
                  <a:path w="3">
                    <a:moveTo>
                      <a:pt x="0" y="0"/>
                    </a:moveTo>
                    <a:lnTo>
                      <a:pt x="3" y="0"/>
                    </a:lnTo>
                    <a:lnTo>
                      <a:pt x="0" y="0"/>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7" name="Freeform 24">
                <a:extLst>
                  <a:ext uri="{FF2B5EF4-FFF2-40B4-BE49-F238E27FC236}">
                    <a16:creationId xmlns:a16="http://schemas.microsoft.com/office/drawing/2014/main" id="{8C5B46EB-102E-40C5-9048-983D1CBB47A6}"/>
                  </a:ext>
                </a:extLst>
              </p:cNvPr>
              <p:cNvSpPr>
                <a:spLocks/>
              </p:cNvSpPr>
              <p:nvPr/>
            </p:nvSpPr>
            <p:spPr bwMode="auto">
              <a:xfrm>
                <a:off x="7283450" y="4297363"/>
                <a:ext cx="7937" cy="3175"/>
              </a:xfrm>
              <a:custGeom>
                <a:avLst/>
                <a:gdLst>
                  <a:gd name="T0" fmla="*/ 5 w 5"/>
                  <a:gd name="T1" fmla="*/ 2 h 2"/>
                  <a:gd name="T2" fmla="*/ 0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lnTo>
                      <a:pt x="0" y="0"/>
                    </a:lnTo>
                    <a:lnTo>
                      <a:pt x="0" y="2"/>
                    </a:lnTo>
                    <a:lnTo>
                      <a:pt x="5" y="2"/>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8" name="Freeform 25">
                <a:extLst>
                  <a:ext uri="{FF2B5EF4-FFF2-40B4-BE49-F238E27FC236}">
                    <a16:creationId xmlns:a16="http://schemas.microsoft.com/office/drawing/2014/main" id="{5B6AAA25-93ED-443D-A706-6DC5AE1B9A71}"/>
                  </a:ext>
                </a:extLst>
              </p:cNvPr>
              <p:cNvSpPr>
                <a:spLocks/>
              </p:cNvSpPr>
              <p:nvPr/>
            </p:nvSpPr>
            <p:spPr bwMode="auto">
              <a:xfrm>
                <a:off x="6203950" y="3403600"/>
                <a:ext cx="3071812" cy="896938"/>
              </a:xfrm>
              <a:custGeom>
                <a:avLst/>
                <a:gdLst>
                  <a:gd name="T0" fmla="*/ 1252 w 1935"/>
                  <a:gd name="T1" fmla="*/ 0 h 565"/>
                  <a:gd name="T2" fmla="*/ 680 w 1935"/>
                  <a:gd name="T3" fmla="*/ 33 h 565"/>
                  <a:gd name="T4" fmla="*/ 0 w 1935"/>
                  <a:gd name="T5" fmla="*/ 74 h 565"/>
                  <a:gd name="T6" fmla="*/ 680 w 1935"/>
                  <a:gd name="T7" fmla="*/ 563 h 565"/>
                  <a:gd name="T8" fmla="*/ 685 w 1935"/>
                  <a:gd name="T9" fmla="*/ 565 h 565"/>
                  <a:gd name="T10" fmla="*/ 1935 w 1935"/>
                  <a:gd name="T11" fmla="*/ 492 h 565"/>
                  <a:gd name="T12" fmla="*/ 1935 w 1935"/>
                  <a:gd name="T13" fmla="*/ 489 h 565"/>
                  <a:gd name="T14" fmla="*/ 1252 w 1935"/>
                  <a:gd name="T15" fmla="*/ 0 h 5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5" h="565">
                    <a:moveTo>
                      <a:pt x="1252" y="0"/>
                    </a:moveTo>
                    <a:lnTo>
                      <a:pt x="680" y="33"/>
                    </a:lnTo>
                    <a:lnTo>
                      <a:pt x="0" y="74"/>
                    </a:lnTo>
                    <a:lnTo>
                      <a:pt x="680" y="563"/>
                    </a:lnTo>
                    <a:lnTo>
                      <a:pt x="685" y="565"/>
                    </a:lnTo>
                    <a:lnTo>
                      <a:pt x="1935" y="492"/>
                    </a:lnTo>
                    <a:lnTo>
                      <a:pt x="1935" y="489"/>
                    </a:lnTo>
                    <a:lnTo>
                      <a:pt x="1252" y="0"/>
                    </a:lnTo>
                    <a:close/>
                  </a:path>
                </a:pathLst>
              </a:custGeom>
              <a:solidFill>
                <a:schemeClr val="accent1">
                  <a:lumMod val="75000"/>
                </a:schemeClr>
              </a:solid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29" name="Freeform 26">
                <a:extLst>
                  <a:ext uri="{FF2B5EF4-FFF2-40B4-BE49-F238E27FC236}">
                    <a16:creationId xmlns:a16="http://schemas.microsoft.com/office/drawing/2014/main" id="{4AE28405-03BD-482A-AC68-607B67752C94}"/>
                  </a:ext>
                </a:extLst>
              </p:cNvPr>
              <p:cNvSpPr>
                <a:spLocks/>
              </p:cNvSpPr>
              <p:nvPr/>
            </p:nvSpPr>
            <p:spPr bwMode="auto">
              <a:xfrm>
                <a:off x="8101013" y="2027238"/>
                <a:ext cx="7937" cy="7938"/>
              </a:xfrm>
              <a:custGeom>
                <a:avLst/>
                <a:gdLst>
                  <a:gd name="T0" fmla="*/ 0 w 5"/>
                  <a:gd name="T1" fmla="*/ 5 h 5"/>
                  <a:gd name="T2" fmla="*/ 5 w 5"/>
                  <a:gd name="T3" fmla="*/ 5 h 5"/>
                  <a:gd name="T4" fmla="*/ 0 w 5"/>
                  <a:gd name="T5" fmla="*/ 0 h 5"/>
                  <a:gd name="T6" fmla="*/ 0 w 5"/>
                  <a:gd name="T7" fmla="*/ 5 h 5"/>
                </a:gdLst>
                <a:ahLst/>
                <a:cxnLst>
                  <a:cxn ang="0">
                    <a:pos x="T0" y="T1"/>
                  </a:cxn>
                  <a:cxn ang="0">
                    <a:pos x="T2" y="T3"/>
                  </a:cxn>
                  <a:cxn ang="0">
                    <a:pos x="T4" y="T5"/>
                  </a:cxn>
                  <a:cxn ang="0">
                    <a:pos x="T6" y="T7"/>
                  </a:cxn>
                </a:cxnLst>
                <a:rect l="0" t="0" r="r" b="b"/>
                <a:pathLst>
                  <a:path w="5" h="5">
                    <a:moveTo>
                      <a:pt x="0" y="5"/>
                    </a:moveTo>
                    <a:lnTo>
                      <a:pt x="5" y="5"/>
                    </a:lnTo>
                    <a:lnTo>
                      <a:pt x="0" y="0"/>
                    </a:lnTo>
                    <a:lnTo>
                      <a:pt x="0" y="5"/>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0" name="Freeform 27">
                <a:extLst>
                  <a:ext uri="{FF2B5EF4-FFF2-40B4-BE49-F238E27FC236}">
                    <a16:creationId xmlns:a16="http://schemas.microsoft.com/office/drawing/2014/main" id="{CA6A2186-7C37-4A93-AFFC-6E7F222F096E}"/>
                  </a:ext>
                </a:extLst>
              </p:cNvPr>
              <p:cNvSpPr>
                <a:spLocks/>
              </p:cNvSpPr>
              <p:nvPr/>
            </p:nvSpPr>
            <p:spPr bwMode="auto">
              <a:xfrm>
                <a:off x="6110288" y="2035175"/>
                <a:ext cx="1990725" cy="1279525"/>
              </a:xfrm>
              <a:custGeom>
                <a:avLst/>
                <a:gdLst>
                  <a:gd name="T0" fmla="*/ 5 w 1254"/>
                  <a:gd name="T1" fmla="*/ 73 h 806"/>
                  <a:gd name="T2" fmla="*/ 0 w 1254"/>
                  <a:gd name="T3" fmla="*/ 73 h 806"/>
                  <a:gd name="T4" fmla="*/ 0 w 1254"/>
                  <a:gd name="T5" fmla="*/ 806 h 806"/>
                  <a:gd name="T6" fmla="*/ 2 w 1254"/>
                  <a:gd name="T7" fmla="*/ 806 h 806"/>
                  <a:gd name="T8" fmla="*/ 952 w 1254"/>
                  <a:gd name="T9" fmla="*/ 751 h 806"/>
                  <a:gd name="T10" fmla="*/ 1254 w 1254"/>
                  <a:gd name="T11" fmla="*/ 732 h 806"/>
                  <a:gd name="T12" fmla="*/ 1254 w 1254"/>
                  <a:gd name="T13" fmla="*/ 0 h 806"/>
                  <a:gd name="T14" fmla="*/ 5 w 1254"/>
                  <a:gd name="T15" fmla="*/ 73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806">
                    <a:moveTo>
                      <a:pt x="5" y="73"/>
                    </a:moveTo>
                    <a:lnTo>
                      <a:pt x="0" y="73"/>
                    </a:lnTo>
                    <a:lnTo>
                      <a:pt x="0" y="806"/>
                    </a:lnTo>
                    <a:lnTo>
                      <a:pt x="2" y="806"/>
                    </a:lnTo>
                    <a:lnTo>
                      <a:pt x="952" y="751"/>
                    </a:lnTo>
                    <a:lnTo>
                      <a:pt x="1254" y="732"/>
                    </a:lnTo>
                    <a:lnTo>
                      <a:pt x="1254" y="0"/>
                    </a:lnTo>
                    <a:lnTo>
                      <a:pt x="5" y="73"/>
                    </a:lnTo>
                    <a:close/>
                  </a:path>
                </a:pathLst>
              </a:custGeom>
              <a:solidFill>
                <a:schemeClr val="accent1">
                  <a:lumMod val="75000"/>
                </a:schemeClr>
              </a:solid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1" name="Freeform 28">
                <a:extLst>
                  <a:ext uri="{FF2B5EF4-FFF2-40B4-BE49-F238E27FC236}">
                    <a16:creationId xmlns:a16="http://schemas.microsoft.com/office/drawing/2014/main" id="{0E2A6F0A-59AA-4AA9-B64E-A8331921EFED}"/>
                  </a:ext>
                </a:extLst>
              </p:cNvPr>
              <p:cNvSpPr>
                <a:spLocks/>
              </p:cNvSpPr>
              <p:nvPr/>
            </p:nvSpPr>
            <p:spPr bwMode="auto">
              <a:xfrm>
                <a:off x="5022850" y="1366838"/>
                <a:ext cx="3175" cy="4763"/>
              </a:xfrm>
              <a:custGeom>
                <a:avLst/>
                <a:gdLst>
                  <a:gd name="T0" fmla="*/ 0 w 2"/>
                  <a:gd name="T1" fmla="*/ 0 h 3"/>
                  <a:gd name="T2" fmla="*/ 0 w 2"/>
                  <a:gd name="T3" fmla="*/ 3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3"/>
                    </a:lnTo>
                    <a:lnTo>
                      <a:pt x="2" y="3"/>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2" name="Freeform 29">
                <a:extLst>
                  <a:ext uri="{FF2B5EF4-FFF2-40B4-BE49-F238E27FC236}">
                    <a16:creationId xmlns:a16="http://schemas.microsoft.com/office/drawing/2014/main" id="{B12F27D7-0DAD-4432-8C8B-A06B275BB813}"/>
                  </a:ext>
                </a:extLst>
              </p:cNvPr>
              <p:cNvSpPr>
                <a:spLocks/>
              </p:cNvSpPr>
              <p:nvPr/>
            </p:nvSpPr>
            <p:spPr bwMode="auto">
              <a:xfrm>
                <a:off x="5022850" y="1371600"/>
                <a:ext cx="1087437" cy="1943100"/>
              </a:xfrm>
              <a:custGeom>
                <a:avLst/>
                <a:gdLst>
                  <a:gd name="T0" fmla="*/ 2 w 685"/>
                  <a:gd name="T1" fmla="*/ 0 h 1224"/>
                  <a:gd name="T2" fmla="*/ 0 w 685"/>
                  <a:gd name="T3" fmla="*/ 0 h 1224"/>
                  <a:gd name="T4" fmla="*/ 0 w 685"/>
                  <a:gd name="T5" fmla="*/ 531 h 1224"/>
                  <a:gd name="T6" fmla="*/ 0 w 685"/>
                  <a:gd name="T7" fmla="*/ 732 h 1224"/>
                  <a:gd name="T8" fmla="*/ 685 w 685"/>
                  <a:gd name="T9" fmla="*/ 1224 h 1224"/>
                  <a:gd name="T10" fmla="*/ 685 w 685"/>
                  <a:gd name="T11" fmla="*/ 491 h 1224"/>
                  <a:gd name="T12" fmla="*/ 685 w 685"/>
                  <a:gd name="T13" fmla="*/ 489 h 1224"/>
                  <a:gd name="T14" fmla="*/ 2 w 685"/>
                  <a:gd name="T15" fmla="*/ 0 h 1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5" h="1224">
                    <a:moveTo>
                      <a:pt x="2" y="0"/>
                    </a:moveTo>
                    <a:lnTo>
                      <a:pt x="0" y="0"/>
                    </a:lnTo>
                    <a:lnTo>
                      <a:pt x="0" y="531"/>
                    </a:lnTo>
                    <a:lnTo>
                      <a:pt x="0" y="732"/>
                    </a:lnTo>
                    <a:lnTo>
                      <a:pt x="685" y="1224"/>
                    </a:lnTo>
                    <a:lnTo>
                      <a:pt x="685" y="491"/>
                    </a:lnTo>
                    <a:lnTo>
                      <a:pt x="685" y="489"/>
                    </a:lnTo>
                    <a:lnTo>
                      <a:pt x="2" y="0"/>
                    </a:lnTo>
                    <a:close/>
                  </a:path>
                </a:pathLst>
              </a:custGeom>
              <a:solidFill>
                <a:schemeClr val="accent1">
                  <a:lumMod val="75000"/>
                </a:schemeClr>
              </a:solid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3" name="Freeform 30">
                <a:extLst>
                  <a:ext uri="{FF2B5EF4-FFF2-40B4-BE49-F238E27FC236}">
                    <a16:creationId xmlns:a16="http://schemas.microsoft.com/office/drawing/2014/main" id="{9F2DF78A-F52B-41F3-9C5F-AB9C59E36299}"/>
                  </a:ext>
                </a:extLst>
              </p:cNvPr>
              <p:cNvSpPr>
                <a:spLocks/>
              </p:cNvSpPr>
              <p:nvPr/>
            </p:nvSpPr>
            <p:spPr bwMode="auto">
              <a:xfrm>
                <a:off x="6110288" y="3314700"/>
                <a:ext cx="3175"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4" name="Freeform 31">
                <a:extLst>
                  <a:ext uri="{FF2B5EF4-FFF2-40B4-BE49-F238E27FC236}">
                    <a16:creationId xmlns:a16="http://schemas.microsoft.com/office/drawing/2014/main" id="{3CBC9705-FA11-4B27-B8DC-D74C355C86DC}"/>
                  </a:ext>
                </a:extLst>
              </p:cNvPr>
              <p:cNvSpPr>
                <a:spLocks/>
              </p:cNvSpPr>
              <p:nvPr/>
            </p:nvSpPr>
            <p:spPr bwMode="auto">
              <a:xfrm>
                <a:off x="6110288" y="2147888"/>
                <a:ext cx="7937" cy="3175"/>
              </a:xfrm>
              <a:custGeom>
                <a:avLst/>
                <a:gdLst>
                  <a:gd name="T0" fmla="*/ 5 w 5"/>
                  <a:gd name="T1" fmla="*/ 2 h 2"/>
                  <a:gd name="T2" fmla="*/ 0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lnTo>
                      <a:pt x="0" y="0"/>
                    </a:lnTo>
                    <a:lnTo>
                      <a:pt x="0" y="2"/>
                    </a:lnTo>
                    <a:lnTo>
                      <a:pt x="5" y="2"/>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5" name="Freeform 32">
                <a:extLst>
                  <a:ext uri="{FF2B5EF4-FFF2-40B4-BE49-F238E27FC236}">
                    <a16:creationId xmlns:a16="http://schemas.microsoft.com/office/drawing/2014/main" id="{195D3A19-05D0-46BB-8A36-CB9BD21F55CC}"/>
                  </a:ext>
                </a:extLst>
              </p:cNvPr>
              <p:cNvSpPr>
                <a:spLocks/>
              </p:cNvSpPr>
              <p:nvPr/>
            </p:nvSpPr>
            <p:spPr bwMode="auto">
              <a:xfrm>
                <a:off x="5026025" y="1255713"/>
                <a:ext cx="3074987" cy="895350"/>
              </a:xfrm>
              <a:custGeom>
                <a:avLst/>
                <a:gdLst>
                  <a:gd name="T0" fmla="*/ 1255 w 1937"/>
                  <a:gd name="T1" fmla="*/ 0 h 564"/>
                  <a:gd name="T2" fmla="*/ 683 w 1937"/>
                  <a:gd name="T3" fmla="*/ 33 h 564"/>
                  <a:gd name="T4" fmla="*/ 0 w 1937"/>
                  <a:gd name="T5" fmla="*/ 73 h 564"/>
                  <a:gd name="T6" fmla="*/ 683 w 1937"/>
                  <a:gd name="T7" fmla="*/ 562 h 564"/>
                  <a:gd name="T8" fmla="*/ 688 w 1937"/>
                  <a:gd name="T9" fmla="*/ 564 h 564"/>
                  <a:gd name="T10" fmla="*/ 1937 w 1937"/>
                  <a:gd name="T11" fmla="*/ 491 h 564"/>
                  <a:gd name="T12" fmla="*/ 1937 w 1937"/>
                  <a:gd name="T13" fmla="*/ 486 h 564"/>
                  <a:gd name="T14" fmla="*/ 1255 w 1937"/>
                  <a:gd name="T15" fmla="*/ 0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7" h="564">
                    <a:moveTo>
                      <a:pt x="1255" y="0"/>
                    </a:moveTo>
                    <a:lnTo>
                      <a:pt x="683" y="33"/>
                    </a:lnTo>
                    <a:lnTo>
                      <a:pt x="0" y="73"/>
                    </a:lnTo>
                    <a:lnTo>
                      <a:pt x="683" y="562"/>
                    </a:lnTo>
                    <a:lnTo>
                      <a:pt x="688" y="564"/>
                    </a:lnTo>
                    <a:lnTo>
                      <a:pt x="1937" y="491"/>
                    </a:lnTo>
                    <a:lnTo>
                      <a:pt x="1937" y="486"/>
                    </a:lnTo>
                    <a:lnTo>
                      <a:pt x="1255" y="0"/>
                    </a:lnTo>
                    <a:close/>
                  </a:path>
                </a:pathLst>
              </a:custGeom>
              <a:grp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6" name="Freeform 33">
                <a:extLst>
                  <a:ext uri="{FF2B5EF4-FFF2-40B4-BE49-F238E27FC236}">
                    <a16:creationId xmlns:a16="http://schemas.microsoft.com/office/drawing/2014/main" id="{4C3148A9-470E-45F1-B49E-0DEB14C7463D}"/>
                  </a:ext>
                </a:extLst>
              </p:cNvPr>
              <p:cNvSpPr>
                <a:spLocks/>
              </p:cNvSpPr>
              <p:nvPr/>
            </p:nvSpPr>
            <p:spPr bwMode="auto">
              <a:xfrm>
                <a:off x="9275763" y="2867025"/>
                <a:ext cx="6350" cy="7938"/>
              </a:xfrm>
              <a:custGeom>
                <a:avLst/>
                <a:gdLst>
                  <a:gd name="T0" fmla="*/ 0 w 4"/>
                  <a:gd name="T1" fmla="*/ 5 h 5"/>
                  <a:gd name="T2" fmla="*/ 4 w 4"/>
                  <a:gd name="T3" fmla="*/ 5 h 5"/>
                  <a:gd name="T4" fmla="*/ 0 w 4"/>
                  <a:gd name="T5" fmla="*/ 0 h 5"/>
                  <a:gd name="T6" fmla="*/ 0 w 4"/>
                  <a:gd name="T7" fmla="*/ 5 h 5"/>
                </a:gdLst>
                <a:ahLst/>
                <a:cxnLst>
                  <a:cxn ang="0">
                    <a:pos x="T0" y="T1"/>
                  </a:cxn>
                  <a:cxn ang="0">
                    <a:pos x="T2" y="T3"/>
                  </a:cxn>
                  <a:cxn ang="0">
                    <a:pos x="T4" y="T5"/>
                  </a:cxn>
                  <a:cxn ang="0">
                    <a:pos x="T6" y="T7"/>
                  </a:cxn>
                </a:cxnLst>
                <a:rect l="0" t="0" r="r" b="b"/>
                <a:pathLst>
                  <a:path w="4" h="5">
                    <a:moveTo>
                      <a:pt x="0" y="5"/>
                    </a:moveTo>
                    <a:lnTo>
                      <a:pt x="4" y="5"/>
                    </a:lnTo>
                    <a:lnTo>
                      <a:pt x="0" y="0"/>
                    </a:lnTo>
                    <a:lnTo>
                      <a:pt x="0" y="5"/>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7" name="Freeform 34">
                <a:extLst>
                  <a:ext uri="{FF2B5EF4-FFF2-40B4-BE49-F238E27FC236}">
                    <a16:creationId xmlns:a16="http://schemas.microsoft.com/office/drawing/2014/main" id="{C9BBCB65-B364-4E82-BFEE-0430DD1238E7}"/>
                  </a:ext>
                </a:extLst>
              </p:cNvPr>
              <p:cNvSpPr>
                <a:spLocks/>
              </p:cNvSpPr>
              <p:nvPr/>
            </p:nvSpPr>
            <p:spPr bwMode="auto">
              <a:xfrm>
                <a:off x="7283450" y="2874963"/>
                <a:ext cx="1992312" cy="1279525"/>
              </a:xfrm>
              <a:custGeom>
                <a:avLst/>
                <a:gdLst>
                  <a:gd name="T0" fmla="*/ 5 w 1255"/>
                  <a:gd name="T1" fmla="*/ 73 h 806"/>
                  <a:gd name="T2" fmla="*/ 0 w 1255"/>
                  <a:gd name="T3" fmla="*/ 73 h 806"/>
                  <a:gd name="T4" fmla="*/ 0 w 1255"/>
                  <a:gd name="T5" fmla="*/ 806 h 806"/>
                  <a:gd name="T6" fmla="*/ 3 w 1255"/>
                  <a:gd name="T7" fmla="*/ 806 h 806"/>
                  <a:gd name="T8" fmla="*/ 952 w 1255"/>
                  <a:gd name="T9" fmla="*/ 751 h 806"/>
                  <a:gd name="T10" fmla="*/ 1255 w 1255"/>
                  <a:gd name="T11" fmla="*/ 733 h 806"/>
                  <a:gd name="T12" fmla="*/ 1255 w 1255"/>
                  <a:gd name="T13" fmla="*/ 0 h 806"/>
                  <a:gd name="T14" fmla="*/ 5 w 1255"/>
                  <a:gd name="T15" fmla="*/ 73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5" h="806">
                    <a:moveTo>
                      <a:pt x="5" y="73"/>
                    </a:moveTo>
                    <a:lnTo>
                      <a:pt x="0" y="73"/>
                    </a:lnTo>
                    <a:lnTo>
                      <a:pt x="0" y="806"/>
                    </a:lnTo>
                    <a:lnTo>
                      <a:pt x="3" y="806"/>
                    </a:lnTo>
                    <a:lnTo>
                      <a:pt x="952" y="751"/>
                    </a:lnTo>
                    <a:lnTo>
                      <a:pt x="1255" y="733"/>
                    </a:lnTo>
                    <a:lnTo>
                      <a:pt x="1255" y="0"/>
                    </a:lnTo>
                    <a:lnTo>
                      <a:pt x="5" y="73"/>
                    </a:lnTo>
                    <a:close/>
                  </a:path>
                </a:pathLst>
              </a:custGeom>
              <a:solidFill>
                <a:schemeClr val="accent1">
                  <a:lumMod val="60000"/>
                  <a:lumOff val="40000"/>
                </a:schemeClr>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8" name="Freeform 35">
                <a:extLst>
                  <a:ext uri="{FF2B5EF4-FFF2-40B4-BE49-F238E27FC236}">
                    <a16:creationId xmlns:a16="http://schemas.microsoft.com/office/drawing/2014/main" id="{5BD12FAD-643A-4588-BB4A-1FA59C52C6B1}"/>
                  </a:ext>
                </a:extLst>
              </p:cNvPr>
              <p:cNvSpPr>
                <a:spLocks/>
              </p:cNvSpPr>
              <p:nvPr/>
            </p:nvSpPr>
            <p:spPr bwMode="auto">
              <a:xfrm>
                <a:off x="6196013" y="2208213"/>
                <a:ext cx="7937" cy="3175"/>
              </a:xfrm>
              <a:custGeom>
                <a:avLst/>
                <a:gdLst>
                  <a:gd name="T0" fmla="*/ 0 w 5"/>
                  <a:gd name="T1" fmla="*/ 0 h 2"/>
                  <a:gd name="T2" fmla="*/ 0 w 5"/>
                  <a:gd name="T3" fmla="*/ 2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2"/>
                    </a:lnTo>
                    <a:lnTo>
                      <a:pt x="5" y="2"/>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39" name="Freeform 36">
                <a:extLst>
                  <a:ext uri="{FF2B5EF4-FFF2-40B4-BE49-F238E27FC236}">
                    <a16:creationId xmlns:a16="http://schemas.microsoft.com/office/drawing/2014/main" id="{7AA48B3B-222E-489A-8F60-9DCC1E8359B3}"/>
                  </a:ext>
                </a:extLst>
              </p:cNvPr>
              <p:cNvSpPr>
                <a:spLocks/>
              </p:cNvSpPr>
              <p:nvPr/>
            </p:nvSpPr>
            <p:spPr bwMode="auto">
              <a:xfrm>
                <a:off x="6196013" y="2211388"/>
                <a:ext cx="1087437" cy="1943100"/>
              </a:xfrm>
              <a:custGeom>
                <a:avLst/>
                <a:gdLst>
                  <a:gd name="T0" fmla="*/ 5 w 685"/>
                  <a:gd name="T1" fmla="*/ 0 h 1224"/>
                  <a:gd name="T2" fmla="*/ 0 w 685"/>
                  <a:gd name="T3" fmla="*/ 0 h 1224"/>
                  <a:gd name="T4" fmla="*/ 0 w 685"/>
                  <a:gd name="T5" fmla="*/ 532 h 1224"/>
                  <a:gd name="T6" fmla="*/ 0 w 685"/>
                  <a:gd name="T7" fmla="*/ 732 h 1224"/>
                  <a:gd name="T8" fmla="*/ 685 w 685"/>
                  <a:gd name="T9" fmla="*/ 1224 h 1224"/>
                  <a:gd name="T10" fmla="*/ 685 w 685"/>
                  <a:gd name="T11" fmla="*/ 491 h 1224"/>
                  <a:gd name="T12" fmla="*/ 685 w 685"/>
                  <a:gd name="T13" fmla="*/ 489 h 1224"/>
                  <a:gd name="T14" fmla="*/ 5 w 685"/>
                  <a:gd name="T15" fmla="*/ 0 h 1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5" h="1224">
                    <a:moveTo>
                      <a:pt x="5" y="0"/>
                    </a:moveTo>
                    <a:lnTo>
                      <a:pt x="0" y="0"/>
                    </a:lnTo>
                    <a:lnTo>
                      <a:pt x="0" y="532"/>
                    </a:lnTo>
                    <a:lnTo>
                      <a:pt x="0" y="732"/>
                    </a:lnTo>
                    <a:lnTo>
                      <a:pt x="685" y="1224"/>
                    </a:lnTo>
                    <a:lnTo>
                      <a:pt x="685" y="491"/>
                    </a:lnTo>
                    <a:lnTo>
                      <a:pt x="685" y="489"/>
                    </a:lnTo>
                    <a:lnTo>
                      <a:pt x="5" y="0"/>
                    </a:lnTo>
                    <a:close/>
                  </a:path>
                </a:pathLst>
              </a:custGeom>
              <a:solidFill>
                <a:schemeClr val="accent1">
                  <a:lumMod val="75000"/>
                </a:schemeClr>
              </a:solid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0" name="Freeform 37">
                <a:extLst>
                  <a:ext uri="{FF2B5EF4-FFF2-40B4-BE49-F238E27FC236}">
                    <a16:creationId xmlns:a16="http://schemas.microsoft.com/office/drawing/2014/main" id="{D1A2D1E6-DCA1-4320-B008-96B2FA80CDD5}"/>
                  </a:ext>
                </a:extLst>
              </p:cNvPr>
              <p:cNvSpPr>
                <a:spLocks/>
              </p:cNvSpPr>
              <p:nvPr/>
            </p:nvSpPr>
            <p:spPr bwMode="auto">
              <a:xfrm>
                <a:off x="7283450" y="4154488"/>
                <a:ext cx="4762" cy="0"/>
              </a:xfrm>
              <a:custGeom>
                <a:avLst/>
                <a:gdLst>
                  <a:gd name="T0" fmla="*/ 0 w 3"/>
                  <a:gd name="T1" fmla="*/ 3 w 3"/>
                  <a:gd name="T2" fmla="*/ 0 w 3"/>
                  <a:gd name="T3" fmla="*/ 0 w 3"/>
                </a:gdLst>
                <a:ahLst/>
                <a:cxnLst>
                  <a:cxn ang="0">
                    <a:pos x="T0" y="0"/>
                  </a:cxn>
                  <a:cxn ang="0">
                    <a:pos x="T1" y="0"/>
                  </a:cxn>
                  <a:cxn ang="0">
                    <a:pos x="T2" y="0"/>
                  </a:cxn>
                  <a:cxn ang="0">
                    <a:pos x="T3" y="0"/>
                  </a:cxn>
                </a:cxnLst>
                <a:rect l="0" t="0" r="r" b="b"/>
                <a:pathLst>
                  <a:path w="3">
                    <a:moveTo>
                      <a:pt x="0" y="0"/>
                    </a:moveTo>
                    <a:lnTo>
                      <a:pt x="3" y="0"/>
                    </a:lnTo>
                    <a:lnTo>
                      <a:pt x="0" y="0"/>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1" name="Freeform 38">
                <a:extLst>
                  <a:ext uri="{FF2B5EF4-FFF2-40B4-BE49-F238E27FC236}">
                    <a16:creationId xmlns:a16="http://schemas.microsoft.com/office/drawing/2014/main" id="{DB6B2435-AFD7-488B-8E95-956F76027A2C}"/>
                  </a:ext>
                </a:extLst>
              </p:cNvPr>
              <p:cNvSpPr>
                <a:spLocks/>
              </p:cNvSpPr>
              <p:nvPr/>
            </p:nvSpPr>
            <p:spPr bwMode="auto">
              <a:xfrm>
                <a:off x="7283450" y="2987675"/>
                <a:ext cx="7937" cy="3175"/>
              </a:xfrm>
              <a:custGeom>
                <a:avLst/>
                <a:gdLst>
                  <a:gd name="T0" fmla="*/ 5 w 5"/>
                  <a:gd name="T1" fmla="*/ 2 h 2"/>
                  <a:gd name="T2" fmla="*/ 0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lnTo>
                      <a:pt x="0" y="0"/>
                    </a:lnTo>
                    <a:lnTo>
                      <a:pt x="0" y="2"/>
                    </a:lnTo>
                    <a:lnTo>
                      <a:pt x="5" y="2"/>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2" name="Freeform 39">
                <a:extLst>
                  <a:ext uri="{FF2B5EF4-FFF2-40B4-BE49-F238E27FC236}">
                    <a16:creationId xmlns:a16="http://schemas.microsoft.com/office/drawing/2014/main" id="{8D0DE19F-3AE5-4A4A-9A1C-8F750EFF3538}"/>
                  </a:ext>
                </a:extLst>
              </p:cNvPr>
              <p:cNvSpPr>
                <a:spLocks/>
              </p:cNvSpPr>
              <p:nvPr/>
            </p:nvSpPr>
            <p:spPr bwMode="auto">
              <a:xfrm>
                <a:off x="6203950" y="2095500"/>
                <a:ext cx="3071812" cy="895350"/>
              </a:xfrm>
              <a:custGeom>
                <a:avLst/>
                <a:gdLst>
                  <a:gd name="T0" fmla="*/ 1252 w 1935"/>
                  <a:gd name="T1" fmla="*/ 0 h 564"/>
                  <a:gd name="T2" fmla="*/ 680 w 1935"/>
                  <a:gd name="T3" fmla="*/ 33 h 564"/>
                  <a:gd name="T4" fmla="*/ 0 w 1935"/>
                  <a:gd name="T5" fmla="*/ 73 h 564"/>
                  <a:gd name="T6" fmla="*/ 680 w 1935"/>
                  <a:gd name="T7" fmla="*/ 562 h 564"/>
                  <a:gd name="T8" fmla="*/ 685 w 1935"/>
                  <a:gd name="T9" fmla="*/ 564 h 564"/>
                  <a:gd name="T10" fmla="*/ 1935 w 1935"/>
                  <a:gd name="T11" fmla="*/ 491 h 564"/>
                  <a:gd name="T12" fmla="*/ 1935 w 1935"/>
                  <a:gd name="T13" fmla="*/ 486 h 564"/>
                  <a:gd name="T14" fmla="*/ 1252 w 1935"/>
                  <a:gd name="T15" fmla="*/ 0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5" h="564">
                    <a:moveTo>
                      <a:pt x="1252" y="0"/>
                    </a:moveTo>
                    <a:lnTo>
                      <a:pt x="680" y="33"/>
                    </a:lnTo>
                    <a:lnTo>
                      <a:pt x="0" y="73"/>
                    </a:lnTo>
                    <a:lnTo>
                      <a:pt x="680" y="562"/>
                    </a:lnTo>
                    <a:lnTo>
                      <a:pt x="685" y="564"/>
                    </a:lnTo>
                    <a:lnTo>
                      <a:pt x="1935" y="491"/>
                    </a:lnTo>
                    <a:lnTo>
                      <a:pt x="1935" y="486"/>
                    </a:lnTo>
                    <a:lnTo>
                      <a:pt x="1252" y="0"/>
                    </a:lnTo>
                    <a:close/>
                  </a:path>
                </a:pathLst>
              </a:custGeom>
              <a:grp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3" name="Freeform 40">
                <a:extLst>
                  <a:ext uri="{FF2B5EF4-FFF2-40B4-BE49-F238E27FC236}">
                    <a16:creationId xmlns:a16="http://schemas.microsoft.com/office/drawing/2014/main" id="{A3AB19DC-C895-411A-A3AE-8F323920E92B}"/>
                  </a:ext>
                </a:extLst>
              </p:cNvPr>
              <p:cNvSpPr>
                <a:spLocks/>
              </p:cNvSpPr>
              <p:nvPr/>
            </p:nvSpPr>
            <p:spPr bwMode="auto">
              <a:xfrm>
                <a:off x="5986463" y="3475038"/>
                <a:ext cx="7937" cy="7938"/>
              </a:xfrm>
              <a:custGeom>
                <a:avLst/>
                <a:gdLst>
                  <a:gd name="T0" fmla="*/ 0 w 5"/>
                  <a:gd name="T1" fmla="*/ 5 h 5"/>
                  <a:gd name="T2" fmla="*/ 5 w 5"/>
                  <a:gd name="T3" fmla="*/ 5 h 5"/>
                  <a:gd name="T4" fmla="*/ 0 w 5"/>
                  <a:gd name="T5" fmla="*/ 0 h 5"/>
                  <a:gd name="T6" fmla="*/ 0 w 5"/>
                  <a:gd name="T7" fmla="*/ 5 h 5"/>
                </a:gdLst>
                <a:ahLst/>
                <a:cxnLst>
                  <a:cxn ang="0">
                    <a:pos x="T0" y="T1"/>
                  </a:cxn>
                  <a:cxn ang="0">
                    <a:pos x="T2" y="T3"/>
                  </a:cxn>
                  <a:cxn ang="0">
                    <a:pos x="T4" y="T5"/>
                  </a:cxn>
                  <a:cxn ang="0">
                    <a:pos x="T6" y="T7"/>
                  </a:cxn>
                </a:cxnLst>
                <a:rect l="0" t="0" r="r" b="b"/>
                <a:pathLst>
                  <a:path w="5" h="5">
                    <a:moveTo>
                      <a:pt x="0" y="5"/>
                    </a:moveTo>
                    <a:lnTo>
                      <a:pt x="5" y="5"/>
                    </a:lnTo>
                    <a:lnTo>
                      <a:pt x="0" y="0"/>
                    </a:lnTo>
                    <a:lnTo>
                      <a:pt x="0" y="5"/>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4" name="Freeform 41">
                <a:extLst>
                  <a:ext uri="{FF2B5EF4-FFF2-40B4-BE49-F238E27FC236}">
                    <a16:creationId xmlns:a16="http://schemas.microsoft.com/office/drawing/2014/main" id="{4CD0DDAA-D968-4497-B4B2-9B3C6D5A756E}"/>
                  </a:ext>
                </a:extLst>
              </p:cNvPr>
              <p:cNvSpPr>
                <a:spLocks/>
              </p:cNvSpPr>
              <p:nvPr/>
            </p:nvSpPr>
            <p:spPr bwMode="auto">
              <a:xfrm>
                <a:off x="3995738" y="3482975"/>
                <a:ext cx="1990725" cy="1279525"/>
              </a:xfrm>
              <a:custGeom>
                <a:avLst/>
                <a:gdLst>
                  <a:gd name="T0" fmla="*/ 5 w 1254"/>
                  <a:gd name="T1" fmla="*/ 71 h 806"/>
                  <a:gd name="T2" fmla="*/ 0 w 1254"/>
                  <a:gd name="T3" fmla="*/ 73 h 806"/>
                  <a:gd name="T4" fmla="*/ 0 w 1254"/>
                  <a:gd name="T5" fmla="*/ 803 h 806"/>
                  <a:gd name="T6" fmla="*/ 2 w 1254"/>
                  <a:gd name="T7" fmla="*/ 806 h 806"/>
                  <a:gd name="T8" fmla="*/ 952 w 1254"/>
                  <a:gd name="T9" fmla="*/ 749 h 806"/>
                  <a:gd name="T10" fmla="*/ 1254 w 1254"/>
                  <a:gd name="T11" fmla="*/ 732 h 806"/>
                  <a:gd name="T12" fmla="*/ 1254 w 1254"/>
                  <a:gd name="T13" fmla="*/ 0 h 806"/>
                  <a:gd name="T14" fmla="*/ 5 w 1254"/>
                  <a:gd name="T15" fmla="*/ 71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806">
                    <a:moveTo>
                      <a:pt x="5" y="71"/>
                    </a:moveTo>
                    <a:lnTo>
                      <a:pt x="0" y="73"/>
                    </a:lnTo>
                    <a:lnTo>
                      <a:pt x="0" y="803"/>
                    </a:lnTo>
                    <a:lnTo>
                      <a:pt x="2" y="806"/>
                    </a:lnTo>
                    <a:lnTo>
                      <a:pt x="952" y="749"/>
                    </a:lnTo>
                    <a:lnTo>
                      <a:pt x="1254" y="732"/>
                    </a:lnTo>
                    <a:lnTo>
                      <a:pt x="1254" y="0"/>
                    </a:lnTo>
                    <a:lnTo>
                      <a:pt x="5" y="71"/>
                    </a:lnTo>
                    <a:close/>
                  </a:path>
                </a:pathLst>
              </a:custGeom>
              <a:solidFill>
                <a:schemeClr val="accent1">
                  <a:lumMod val="75000"/>
                </a:schemeClr>
              </a:solid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5" name="Freeform 42">
                <a:extLst>
                  <a:ext uri="{FF2B5EF4-FFF2-40B4-BE49-F238E27FC236}">
                    <a16:creationId xmlns:a16="http://schemas.microsoft.com/office/drawing/2014/main" id="{3984B3DD-8F59-4968-9346-2575D66D9C1A}"/>
                  </a:ext>
                </a:extLst>
              </p:cNvPr>
              <p:cNvSpPr>
                <a:spLocks/>
              </p:cNvSpPr>
              <p:nvPr/>
            </p:nvSpPr>
            <p:spPr bwMode="auto">
              <a:xfrm>
                <a:off x="2908300" y="2811463"/>
                <a:ext cx="3175" cy="7938"/>
              </a:xfrm>
              <a:custGeom>
                <a:avLst/>
                <a:gdLst>
                  <a:gd name="T0" fmla="*/ 0 w 2"/>
                  <a:gd name="T1" fmla="*/ 0 h 5"/>
                  <a:gd name="T2" fmla="*/ 0 w 2"/>
                  <a:gd name="T3" fmla="*/ 5 h 5"/>
                  <a:gd name="T4" fmla="*/ 2 w 2"/>
                  <a:gd name="T5" fmla="*/ 2 h 5"/>
                  <a:gd name="T6" fmla="*/ 0 w 2"/>
                  <a:gd name="T7" fmla="*/ 0 h 5"/>
                </a:gdLst>
                <a:ahLst/>
                <a:cxnLst>
                  <a:cxn ang="0">
                    <a:pos x="T0" y="T1"/>
                  </a:cxn>
                  <a:cxn ang="0">
                    <a:pos x="T2" y="T3"/>
                  </a:cxn>
                  <a:cxn ang="0">
                    <a:pos x="T4" y="T5"/>
                  </a:cxn>
                  <a:cxn ang="0">
                    <a:pos x="T6" y="T7"/>
                  </a:cxn>
                </a:cxnLst>
                <a:rect l="0" t="0" r="r" b="b"/>
                <a:pathLst>
                  <a:path w="2" h="5">
                    <a:moveTo>
                      <a:pt x="0" y="0"/>
                    </a:moveTo>
                    <a:lnTo>
                      <a:pt x="0" y="5"/>
                    </a:lnTo>
                    <a:lnTo>
                      <a:pt x="2" y="2"/>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6" name="Freeform 43">
                <a:extLst>
                  <a:ext uri="{FF2B5EF4-FFF2-40B4-BE49-F238E27FC236}">
                    <a16:creationId xmlns:a16="http://schemas.microsoft.com/office/drawing/2014/main" id="{7B58C304-DC6D-4F1E-95CA-E4349F1DDE00}"/>
                  </a:ext>
                </a:extLst>
              </p:cNvPr>
              <p:cNvSpPr>
                <a:spLocks/>
              </p:cNvSpPr>
              <p:nvPr/>
            </p:nvSpPr>
            <p:spPr bwMode="auto">
              <a:xfrm>
                <a:off x="2908300" y="2814638"/>
                <a:ext cx="1087437" cy="1943100"/>
              </a:xfrm>
              <a:custGeom>
                <a:avLst/>
                <a:gdLst>
                  <a:gd name="T0" fmla="*/ 2 w 685"/>
                  <a:gd name="T1" fmla="*/ 0 h 1224"/>
                  <a:gd name="T2" fmla="*/ 0 w 685"/>
                  <a:gd name="T3" fmla="*/ 3 h 1224"/>
                  <a:gd name="T4" fmla="*/ 0 w 685"/>
                  <a:gd name="T5" fmla="*/ 532 h 1224"/>
                  <a:gd name="T6" fmla="*/ 0 w 685"/>
                  <a:gd name="T7" fmla="*/ 733 h 1224"/>
                  <a:gd name="T8" fmla="*/ 685 w 685"/>
                  <a:gd name="T9" fmla="*/ 1224 h 1224"/>
                  <a:gd name="T10" fmla="*/ 685 w 685"/>
                  <a:gd name="T11" fmla="*/ 494 h 1224"/>
                  <a:gd name="T12" fmla="*/ 685 w 685"/>
                  <a:gd name="T13" fmla="*/ 489 h 1224"/>
                  <a:gd name="T14" fmla="*/ 2 w 685"/>
                  <a:gd name="T15" fmla="*/ 0 h 1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5" h="1224">
                    <a:moveTo>
                      <a:pt x="2" y="0"/>
                    </a:moveTo>
                    <a:lnTo>
                      <a:pt x="0" y="3"/>
                    </a:lnTo>
                    <a:lnTo>
                      <a:pt x="0" y="532"/>
                    </a:lnTo>
                    <a:lnTo>
                      <a:pt x="0" y="733"/>
                    </a:lnTo>
                    <a:lnTo>
                      <a:pt x="685" y="1224"/>
                    </a:lnTo>
                    <a:lnTo>
                      <a:pt x="685" y="494"/>
                    </a:lnTo>
                    <a:lnTo>
                      <a:pt x="685" y="489"/>
                    </a:lnTo>
                    <a:lnTo>
                      <a:pt x="2" y="0"/>
                    </a:lnTo>
                    <a:close/>
                  </a:path>
                </a:pathLst>
              </a:custGeom>
              <a:solidFill>
                <a:schemeClr val="accent1"/>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7" name="Freeform 44">
                <a:extLst>
                  <a:ext uri="{FF2B5EF4-FFF2-40B4-BE49-F238E27FC236}">
                    <a16:creationId xmlns:a16="http://schemas.microsoft.com/office/drawing/2014/main" id="{1D13C366-6F0B-4922-A574-268013003EB8}"/>
                  </a:ext>
                </a:extLst>
              </p:cNvPr>
              <p:cNvSpPr>
                <a:spLocks/>
              </p:cNvSpPr>
              <p:nvPr/>
            </p:nvSpPr>
            <p:spPr bwMode="auto">
              <a:xfrm>
                <a:off x="3995738" y="4757738"/>
                <a:ext cx="3175" cy="4763"/>
              </a:xfrm>
              <a:custGeom>
                <a:avLst/>
                <a:gdLst>
                  <a:gd name="T0" fmla="*/ 0 w 2"/>
                  <a:gd name="T1" fmla="*/ 3 h 3"/>
                  <a:gd name="T2" fmla="*/ 2 w 2"/>
                  <a:gd name="T3" fmla="*/ 3 h 3"/>
                  <a:gd name="T4" fmla="*/ 0 w 2"/>
                  <a:gd name="T5" fmla="*/ 0 h 3"/>
                  <a:gd name="T6" fmla="*/ 0 w 2"/>
                  <a:gd name="T7" fmla="*/ 3 h 3"/>
                </a:gdLst>
                <a:ahLst/>
                <a:cxnLst>
                  <a:cxn ang="0">
                    <a:pos x="T0" y="T1"/>
                  </a:cxn>
                  <a:cxn ang="0">
                    <a:pos x="T2" y="T3"/>
                  </a:cxn>
                  <a:cxn ang="0">
                    <a:pos x="T4" y="T5"/>
                  </a:cxn>
                  <a:cxn ang="0">
                    <a:pos x="T6" y="T7"/>
                  </a:cxn>
                </a:cxnLst>
                <a:rect l="0" t="0" r="r" b="b"/>
                <a:pathLst>
                  <a:path w="2" h="3">
                    <a:moveTo>
                      <a:pt x="0" y="3"/>
                    </a:moveTo>
                    <a:lnTo>
                      <a:pt x="2" y="3"/>
                    </a:lnTo>
                    <a:lnTo>
                      <a:pt x="0" y="0"/>
                    </a:lnTo>
                    <a:lnTo>
                      <a:pt x="0" y="3"/>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8" name="Freeform 45">
                <a:extLst>
                  <a:ext uri="{FF2B5EF4-FFF2-40B4-BE49-F238E27FC236}">
                    <a16:creationId xmlns:a16="http://schemas.microsoft.com/office/drawing/2014/main" id="{52FCD831-3DA8-469B-8EBD-11FF4E7C79C4}"/>
                  </a:ext>
                </a:extLst>
              </p:cNvPr>
              <p:cNvSpPr>
                <a:spLocks/>
              </p:cNvSpPr>
              <p:nvPr/>
            </p:nvSpPr>
            <p:spPr bwMode="auto">
              <a:xfrm>
                <a:off x="3995738" y="3590925"/>
                <a:ext cx="7937" cy="7938"/>
              </a:xfrm>
              <a:custGeom>
                <a:avLst/>
                <a:gdLst>
                  <a:gd name="T0" fmla="*/ 5 w 5"/>
                  <a:gd name="T1" fmla="*/ 3 h 5"/>
                  <a:gd name="T2" fmla="*/ 0 w 5"/>
                  <a:gd name="T3" fmla="*/ 0 h 5"/>
                  <a:gd name="T4" fmla="*/ 0 w 5"/>
                  <a:gd name="T5" fmla="*/ 5 h 5"/>
                  <a:gd name="T6" fmla="*/ 5 w 5"/>
                  <a:gd name="T7" fmla="*/ 3 h 5"/>
                </a:gdLst>
                <a:ahLst/>
                <a:cxnLst>
                  <a:cxn ang="0">
                    <a:pos x="T0" y="T1"/>
                  </a:cxn>
                  <a:cxn ang="0">
                    <a:pos x="T2" y="T3"/>
                  </a:cxn>
                  <a:cxn ang="0">
                    <a:pos x="T4" y="T5"/>
                  </a:cxn>
                  <a:cxn ang="0">
                    <a:pos x="T6" y="T7"/>
                  </a:cxn>
                </a:cxnLst>
                <a:rect l="0" t="0" r="r" b="b"/>
                <a:pathLst>
                  <a:path w="5" h="5">
                    <a:moveTo>
                      <a:pt x="5" y="3"/>
                    </a:moveTo>
                    <a:lnTo>
                      <a:pt x="0" y="0"/>
                    </a:lnTo>
                    <a:lnTo>
                      <a:pt x="0" y="5"/>
                    </a:lnTo>
                    <a:lnTo>
                      <a:pt x="5" y="3"/>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49" name="Freeform 46">
                <a:extLst>
                  <a:ext uri="{FF2B5EF4-FFF2-40B4-BE49-F238E27FC236}">
                    <a16:creationId xmlns:a16="http://schemas.microsoft.com/office/drawing/2014/main" id="{0F99AAA5-7118-4584-9317-557541C433EF}"/>
                  </a:ext>
                </a:extLst>
              </p:cNvPr>
              <p:cNvSpPr>
                <a:spLocks/>
              </p:cNvSpPr>
              <p:nvPr/>
            </p:nvSpPr>
            <p:spPr bwMode="auto">
              <a:xfrm>
                <a:off x="2922603" y="2713055"/>
                <a:ext cx="3074985" cy="893762"/>
              </a:xfrm>
              <a:custGeom>
                <a:avLst/>
                <a:gdLst>
                  <a:gd name="T0" fmla="*/ 1254 w 1937"/>
                  <a:gd name="T1" fmla="*/ 0 h 563"/>
                  <a:gd name="T2" fmla="*/ 683 w 1937"/>
                  <a:gd name="T3" fmla="*/ 34 h 563"/>
                  <a:gd name="T4" fmla="*/ 0 w 1937"/>
                  <a:gd name="T5" fmla="*/ 71 h 563"/>
                  <a:gd name="T6" fmla="*/ 683 w 1937"/>
                  <a:gd name="T7" fmla="*/ 560 h 563"/>
                  <a:gd name="T8" fmla="*/ 688 w 1937"/>
                  <a:gd name="T9" fmla="*/ 563 h 563"/>
                  <a:gd name="T10" fmla="*/ 1937 w 1937"/>
                  <a:gd name="T11" fmla="*/ 492 h 563"/>
                  <a:gd name="T12" fmla="*/ 1937 w 1937"/>
                  <a:gd name="T13" fmla="*/ 487 h 563"/>
                  <a:gd name="T14" fmla="*/ 1254 w 1937"/>
                  <a:gd name="T15" fmla="*/ 0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7" h="563">
                    <a:moveTo>
                      <a:pt x="1254" y="0"/>
                    </a:moveTo>
                    <a:lnTo>
                      <a:pt x="683" y="34"/>
                    </a:lnTo>
                    <a:lnTo>
                      <a:pt x="0" y="71"/>
                    </a:lnTo>
                    <a:lnTo>
                      <a:pt x="683" y="560"/>
                    </a:lnTo>
                    <a:lnTo>
                      <a:pt x="688" y="563"/>
                    </a:lnTo>
                    <a:lnTo>
                      <a:pt x="1937" y="492"/>
                    </a:lnTo>
                    <a:lnTo>
                      <a:pt x="1937" y="487"/>
                    </a:lnTo>
                    <a:lnTo>
                      <a:pt x="1254" y="0"/>
                    </a:lnTo>
                    <a:close/>
                  </a:path>
                </a:pathLst>
              </a:custGeom>
              <a:solidFill>
                <a:schemeClr val="accent1">
                  <a:lumMod val="75000"/>
                </a:schemeClr>
              </a:solid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0" name="Freeform 47">
                <a:extLst>
                  <a:ext uri="{FF2B5EF4-FFF2-40B4-BE49-F238E27FC236}">
                    <a16:creationId xmlns:a16="http://schemas.microsoft.com/office/drawing/2014/main" id="{1C7AFB84-6242-468F-9C32-CEEB71BE44C6}"/>
                  </a:ext>
                </a:extLst>
              </p:cNvPr>
              <p:cNvSpPr>
                <a:spLocks/>
              </p:cNvSpPr>
              <p:nvPr/>
            </p:nvSpPr>
            <p:spPr bwMode="auto">
              <a:xfrm>
                <a:off x="7159625" y="4314825"/>
                <a:ext cx="7937" cy="7938"/>
              </a:xfrm>
              <a:custGeom>
                <a:avLst/>
                <a:gdLst>
                  <a:gd name="T0" fmla="*/ 0 w 5"/>
                  <a:gd name="T1" fmla="*/ 5 h 5"/>
                  <a:gd name="T2" fmla="*/ 5 w 5"/>
                  <a:gd name="T3" fmla="*/ 5 h 5"/>
                  <a:gd name="T4" fmla="*/ 0 w 5"/>
                  <a:gd name="T5" fmla="*/ 0 h 5"/>
                  <a:gd name="T6" fmla="*/ 0 w 5"/>
                  <a:gd name="T7" fmla="*/ 5 h 5"/>
                </a:gdLst>
                <a:ahLst/>
                <a:cxnLst>
                  <a:cxn ang="0">
                    <a:pos x="T0" y="T1"/>
                  </a:cxn>
                  <a:cxn ang="0">
                    <a:pos x="T2" y="T3"/>
                  </a:cxn>
                  <a:cxn ang="0">
                    <a:pos x="T4" y="T5"/>
                  </a:cxn>
                  <a:cxn ang="0">
                    <a:pos x="T6" y="T7"/>
                  </a:cxn>
                </a:cxnLst>
                <a:rect l="0" t="0" r="r" b="b"/>
                <a:pathLst>
                  <a:path w="5" h="5">
                    <a:moveTo>
                      <a:pt x="0" y="5"/>
                    </a:moveTo>
                    <a:lnTo>
                      <a:pt x="5" y="5"/>
                    </a:lnTo>
                    <a:lnTo>
                      <a:pt x="0" y="0"/>
                    </a:lnTo>
                    <a:lnTo>
                      <a:pt x="0" y="5"/>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1" name="Freeform 48">
                <a:extLst>
                  <a:ext uri="{FF2B5EF4-FFF2-40B4-BE49-F238E27FC236}">
                    <a16:creationId xmlns:a16="http://schemas.microsoft.com/office/drawing/2014/main" id="{C7C9F214-16DB-4C4B-8DF5-66EF006B4FA8}"/>
                  </a:ext>
                </a:extLst>
              </p:cNvPr>
              <p:cNvSpPr>
                <a:spLocks/>
              </p:cNvSpPr>
              <p:nvPr/>
            </p:nvSpPr>
            <p:spPr bwMode="auto">
              <a:xfrm>
                <a:off x="5168900" y="4322763"/>
                <a:ext cx="1990725" cy="1279525"/>
              </a:xfrm>
              <a:custGeom>
                <a:avLst/>
                <a:gdLst>
                  <a:gd name="T0" fmla="*/ 5 w 1254"/>
                  <a:gd name="T1" fmla="*/ 71 h 806"/>
                  <a:gd name="T2" fmla="*/ 0 w 1254"/>
                  <a:gd name="T3" fmla="*/ 73 h 806"/>
                  <a:gd name="T4" fmla="*/ 0 w 1254"/>
                  <a:gd name="T5" fmla="*/ 803 h 806"/>
                  <a:gd name="T6" fmla="*/ 2 w 1254"/>
                  <a:gd name="T7" fmla="*/ 806 h 806"/>
                  <a:gd name="T8" fmla="*/ 952 w 1254"/>
                  <a:gd name="T9" fmla="*/ 749 h 806"/>
                  <a:gd name="T10" fmla="*/ 1254 w 1254"/>
                  <a:gd name="T11" fmla="*/ 732 h 806"/>
                  <a:gd name="T12" fmla="*/ 1254 w 1254"/>
                  <a:gd name="T13" fmla="*/ 0 h 806"/>
                  <a:gd name="T14" fmla="*/ 5 w 1254"/>
                  <a:gd name="T15" fmla="*/ 71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806">
                    <a:moveTo>
                      <a:pt x="5" y="71"/>
                    </a:moveTo>
                    <a:lnTo>
                      <a:pt x="0" y="73"/>
                    </a:lnTo>
                    <a:lnTo>
                      <a:pt x="0" y="803"/>
                    </a:lnTo>
                    <a:lnTo>
                      <a:pt x="2" y="806"/>
                    </a:lnTo>
                    <a:lnTo>
                      <a:pt x="952" y="749"/>
                    </a:lnTo>
                    <a:lnTo>
                      <a:pt x="1254" y="732"/>
                    </a:lnTo>
                    <a:lnTo>
                      <a:pt x="1254" y="0"/>
                    </a:lnTo>
                    <a:lnTo>
                      <a:pt x="5" y="71"/>
                    </a:lnTo>
                    <a:close/>
                  </a:path>
                </a:pathLst>
              </a:custGeom>
              <a:solidFill>
                <a:schemeClr val="accent1">
                  <a:lumMod val="60000"/>
                  <a:lumOff val="40000"/>
                </a:schemeClr>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2" name="Freeform 49">
                <a:extLst>
                  <a:ext uri="{FF2B5EF4-FFF2-40B4-BE49-F238E27FC236}">
                    <a16:creationId xmlns:a16="http://schemas.microsoft.com/office/drawing/2014/main" id="{E60C325F-1761-4FF3-A5CD-6D8D3396E6B9}"/>
                  </a:ext>
                </a:extLst>
              </p:cNvPr>
              <p:cNvSpPr>
                <a:spLocks/>
              </p:cNvSpPr>
              <p:nvPr/>
            </p:nvSpPr>
            <p:spPr bwMode="auto">
              <a:xfrm>
                <a:off x="4081463" y="3651250"/>
                <a:ext cx="7937" cy="7938"/>
              </a:xfrm>
              <a:custGeom>
                <a:avLst/>
                <a:gdLst>
                  <a:gd name="T0" fmla="*/ 0 w 5"/>
                  <a:gd name="T1" fmla="*/ 0 h 5"/>
                  <a:gd name="T2" fmla="*/ 0 w 5"/>
                  <a:gd name="T3" fmla="*/ 5 h 5"/>
                  <a:gd name="T4" fmla="*/ 5 w 5"/>
                  <a:gd name="T5" fmla="*/ 3 h 5"/>
                  <a:gd name="T6" fmla="*/ 0 w 5"/>
                  <a:gd name="T7" fmla="*/ 0 h 5"/>
                </a:gdLst>
                <a:ahLst/>
                <a:cxnLst>
                  <a:cxn ang="0">
                    <a:pos x="T0" y="T1"/>
                  </a:cxn>
                  <a:cxn ang="0">
                    <a:pos x="T2" y="T3"/>
                  </a:cxn>
                  <a:cxn ang="0">
                    <a:pos x="T4" y="T5"/>
                  </a:cxn>
                  <a:cxn ang="0">
                    <a:pos x="T6" y="T7"/>
                  </a:cxn>
                </a:cxnLst>
                <a:rect l="0" t="0" r="r" b="b"/>
                <a:pathLst>
                  <a:path w="5" h="5">
                    <a:moveTo>
                      <a:pt x="0" y="0"/>
                    </a:moveTo>
                    <a:lnTo>
                      <a:pt x="0" y="5"/>
                    </a:lnTo>
                    <a:lnTo>
                      <a:pt x="5" y="3"/>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3" name="Freeform 50">
                <a:extLst>
                  <a:ext uri="{FF2B5EF4-FFF2-40B4-BE49-F238E27FC236}">
                    <a16:creationId xmlns:a16="http://schemas.microsoft.com/office/drawing/2014/main" id="{60A21F68-07E7-40F4-9ABB-6C95ED1D2C6C}"/>
                  </a:ext>
                </a:extLst>
              </p:cNvPr>
              <p:cNvSpPr>
                <a:spLocks/>
              </p:cNvSpPr>
              <p:nvPr/>
            </p:nvSpPr>
            <p:spPr bwMode="auto">
              <a:xfrm>
                <a:off x="4081463" y="3656013"/>
                <a:ext cx="1087437" cy="1941513"/>
              </a:xfrm>
              <a:custGeom>
                <a:avLst/>
                <a:gdLst>
                  <a:gd name="T0" fmla="*/ 5 w 685"/>
                  <a:gd name="T1" fmla="*/ 0 h 1223"/>
                  <a:gd name="T2" fmla="*/ 0 w 685"/>
                  <a:gd name="T3" fmla="*/ 2 h 1223"/>
                  <a:gd name="T4" fmla="*/ 0 w 685"/>
                  <a:gd name="T5" fmla="*/ 531 h 1223"/>
                  <a:gd name="T6" fmla="*/ 0 w 685"/>
                  <a:gd name="T7" fmla="*/ 732 h 1223"/>
                  <a:gd name="T8" fmla="*/ 685 w 685"/>
                  <a:gd name="T9" fmla="*/ 1223 h 1223"/>
                  <a:gd name="T10" fmla="*/ 685 w 685"/>
                  <a:gd name="T11" fmla="*/ 493 h 1223"/>
                  <a:gd name="T12" fmla="*/ 685 w 685"/>
                  <a:gd name="T13" fmla="*/ 489 h 1223"/>
                  <a:gd name="T14" fmla="*/ 5 w 685"/>
                  <a:gd name="T15" fmla="*/ 0 h 12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5" h="1223">
                    <a:moveTo>
                      <a:pt x="5" y="0"/>
                    </a:moveTo>
                    <a:lnTo>
                      <a:pt x="0" y="2"/>
                    </a:lnTo>
                    <a:lnTo>
                      <a:pt x="0" y="531"/>
                    </a:lnTo>
                    <a:lnTo>
                      <a:pt x="0" y="732"/>
                    </a:lnTo>
                    <a:lnTo>
                      <a:pt x="685" y="1223"/>
                    </a:lnTo>
                    <a:lnTo>
                      <a:pt x="685" y="493"/>
                    </a:lnTo>
                    <a:lnTo>
                      <a:pt x="685" y="489"/>
                    </a:lnTo>
                    <a:lnTo>
                      <a:pt x="5" y="0"/>
                    </a:lnTo>
                    <a:close/>
                  </a:path>
                </a:pathLst>
              </a:custGeom>
              <a:solidFill>
                <a:schemeClr val="accent1"/>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4" name="Freeform 51">
                <a:extLst>
                  <a:ext uri="{FF2B5EF4-FFF2-40B4-BE49-F238E27FC236}">
                    <a16:creationId xmlns:a16="http://schemas.microsoft.com/office/drawing/2014/main" id="{BD41850B-91D3-463D-B80E-71F05E06554C}"/>
                  </a:ext>
                </a:extLst>
              </p:cNvPr>
              <p:cNvSpPr>
                <a:spLocks/>
              </p:cNvSpPr>
              <p:nvPr/>
            </p:nvSpPr>
            <p:spPr bwMode="auto">
              <a:xfrm>
                <a:off x="5168900" y="5597525"/>
                <a:ext cx="3175" cy="4763"/>
              </a:xfrm>
              <a:custGeom>
                <a:avLst/>
                <a:gdLst>
                  <a:gd name="T0" fmla="*/ 0 w 2"/>
                  <a:gd name="T1" fmla="*/ 3 h 3"/>
                  <a:gd name="T2" fmla="*/ 2 w 2"/>
                  <a:gd name="T3" fmla="*/ 3 h 3"/>
                  <a:gd name="T4" fmla="*/ 0 w 2"/>
                  <a:gd name="T5" fmla="*/ 0 h 3"/>
                  <a:gd name="T6" fmla="*/ 0 w 2"/>
                  <a:gd name="T7" fmla="*/ 3 h 3"/>
                </a:gdLst>
                <a:ahLst/>
                <a:cxnLst>
                  <a:cxn ang="0">
                    <a:pos x="T0" y="T1"/>
                  </a:cxn>
                  <a:cxn ang="0">
                    <a:pos x="T2" y="T3"/>
                  </a:cxn>
                  <a:cxn ang="0">
                    <a:pos x="T4" y="T5"/>
                  </a:cxn>
                  <a:cxn ang="0">
                    <a:pos x="T6" y="T7"/>
                  </a:cxn>
                </a:cxnLst>
                <a:rect l="0" t="0" r="r" b="b"/>
                <a:pathLst>
                  <a:path w="2" h="3">
                    <a:moveTo>
                      <a:pt x="0" y="3"/>
                    </a:moveTo>
                    <a:lnTo>
                      <a:pt x="2" y="3"/>
                    </a:lnTo>
                    <a:lnTo>
                      <a:pt x="0" y="0"/>
                    </a:lnTo>
                    <a:lnTo>
                      <a:pt x="0" y="3"/>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5" name="Freeform 52">
                <a:extLst>
                  <a:ext uri="{FF2B5EF4-FFF2-40B4-BE49-F238E27FC236}">
                    <a16:creationId xmlns:a16="http://schemas.microsoft.com/office/drawing/2014/main" id="{5BFDE9F4-F947-4316-8CF6-0C48D049F870}"/>
                  </a:ext>
                </a:extLst>
              </p:cNvPr>
              <p:cNvSpPr>
                <a:spLocks/>
              </p:cNvSpPr>
              <p:nvPr/>
            </p:nvSpPr>
            <p:spPr bwMode="auto">
              <a:xfrm>
                <a:off x="5168900" y="4432300"/>
                <a:ext cx="7937" cy="6350"/>
              </a:xfrm>
              <a:custGeom>
                <a:avLst/>
                <a:gdLst>
                  <a:gd name="T0" fmla="*/ 5 w 5"/>
                  <a:gd name="T1" fmla="*/ 2 h 4"/>
                  <a:gd name="T2" fmla="*/ 0 w 5"/>
                  <a:gd name="T3" fmla="*/ 0 h 4"/>
                  <a:gd name="T4" fmla="*/ 0 w 5"/>
                  <a:gd name="T5" fmla="*/ 4 h 4"/>
                  <a:gd name="T6" fmla="*/ 5 w 5"/>
                  <a:gd name="T7" fmla="*/ 2 h 4"/>
                </a:gdLst>
                <a:ahLst/>
                <a:cxnLst>
                  <a:cxn ang="0">
                    <a:pos x="T0" y="T1"/>
                  </a:cxn>
                  <a:cxn ang="0">
                    <a:pos x="T2" y="T3"/>
                  </a:cxn>
                  <a:cxn ang="0">
                    <a:pos x="T4" y="T5"/>
                  </a:cxn>
                  <a:cxn ang="0">
                    <a:pos x="T6" y="T7"/>
                  </a:cxn>
                </a:cxnLst>
                <a:rect l="0" t="0" r="r" b="b"/>
                <a:pathLst>
                  <a:path w="5" h="4">
                    <a:moveTo>
                      <a:pt x="5" y="2"/>
                    </a:moveTo>
                    <a:lnTo>
                      <a:pt x="0" y="0"/>
                    </a:lnTo>
                    <a:lnTo>
                      <a:pt x="0" y="4"/>
                    </a:lnTo>
                    <a:lnTo>
                      <a:pt x="5" y="2"/>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6" name="Freeform 53">
                <a:extLst>
                  <a:ext uri="{FF2B5EF4-FFF2-40B4-BE49-F238E27FC236}">
                    <a16:creationId xmlns:a16="http://schemas.microsoft.com/office/drawing/2014/main" id="{2DDEA771-20F4-4BF9-99CB-A2FC24BE4ADD}"/>
                  </a:ext>
                </a:extLst>
              </p:cNvPr>
              <p:cNvSpPr>
                <a:spLocks/>
              </p:cNvSpPr>
              <p:nvPr/>
            </p:nvSpPr>
            <p:spPr bwMode="auto">
              <a:xfrm>
                <a:off x="4089400" y="3543300"/>
                <a:ext cx="3070225" cy="892175"/>
              </a:xfrm>
              <a:custGeom>
                <a:avLst/>
                <a:gdLst>
                  <a:gd name="T0" fmla="*/ 1252 w 1934"/>
                  <a:gd name="T1" fmla="*/ 0 h 562"/>
                  <a:gd name="T2" fmla="*/ 680 w 1934"/>
                  <a:gd name="T3" fmla="*/ 33 h 562"/>
                  <a:gd name="T4" fmla="*/ 0 w 1934"/>
                  <a:gd name="T5" fmla="*/ 71 h 562"/>
                  <a:gd name="T6" fmla="*/ 680 w 1934"/>
                  <a:gd name="T7" fmla="*/ 560 h 562"/>
                  <a:gd name="T8" fmla="*/ 685 w 1934"/>
                  <a:gd name="T9" fmla="*/ 562 h 562"/>
                  <a:gd name="T10" fmla="*/ 1934 w 1934"/>
                  <a:gd name="T11" fmla="*/ 491 h 562"/>
                  <a:gd name="T12" fmla="*/ 1934 w 1934"/>
                  <a:gd name="T13" fmla="*/ 486 h 562"/>
                  <a:gd name="T14" fmla="*/ 1252 w 1934"/>
                  <a:gd name="T15" fmla="*/ 0 h 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4" h="562">
                    <a:moveTo>
                      <a:pt x="1252" y="0"/>
                    </a:moveTo>
                    <a:lnTo>
                      <a:pt x="680" y="33"/>
                    </a:lnTo>
                    <a:lnTo>
                      <a:pt x="0" y="71"/>
                    </a:lnTo>
                    <a:lnTo>
                      <a:pt x="680" y="560"/>
                    </a:lnTo>
                    <a:lnTo>
                      <a:pt x="685" y="562"/>
                    </a:lnTo>
                    <a:lnTo>
                      <a:pt x="1934" y="491"/>
                    </a:lnTo>
                    <a:lnTo>
                      <a:pt x="1934" y="486"/>
                    </a:lnTo>
                    <a:lnTo>
                      <a:pt x="1252" y="0"/>
                    </a:lnTo>
                    <a:close/>
                  </a:path>
                </a:pathLst>
              </a:custGeom>
              <a:solidFill>
                <a:schemeClr val="accent1">
                  <a:lumMod val="75000"/>
                </a:schemeClr>
              </a:solid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7" name="Freeform 54">
                <a:extLst>
                  <a:ext uri="{FF2B5EF4-FFF2-40B4-BE49-F238E27FC236}">
                    <a16:creationId xmlns:a16="http://schemas.microsoft.com/office/drawing/2014/main" id="{6CC5B8AC-4034-491D-B587-B9CF5395520E}"/>
                  </a:ext>
                </a:extLst>
              </p:cNvPr>
              <p:cNvSpPr>
                <a:spLocks/>
              </p:cNvSpPr>
              <p:nvPr/>
            </p:nvSpPr>
            <p:spPr bwMode="auto">
              <a:xfrm>
                <a:off x="5986463" y="2166938"/>
                <a:ext cx="7937" cy="3175"/>
              </a:xfrm>
              <a:custGeom>
                <a:avLst/>
                <a:gdLst>
                  <a:gd name="T0" fmla="*/ 0 w 5"/>
                  <a:gd name="T1" fmla="*/ 2 h 2"/>
                  <a:gd name="T2" fmla="*/ 5 w 5"/>
                  <a:gd name="T3" fmla="*/ 2 h 2"/>
                  <a:gd name="T4" fmla="*/ 0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5" y="2"/>
                    </a:lnTo>
                    <a:lnTo>
                      <a:pt x="0" y="0"/>
                    </a:lnTo>
                    <a:lnTo>
                      <a:pt x="0" y="2"/>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8" name="Freeform 55">
                <a:extLst>
                  <a:ext uri="{FF2B5EF4-FFF2-40B4-BE49-F238E27FC236}">
                    <a16:creationId xmlns:a16="http://schemas.microsoft.com/office/drawing/2014/main" id="{33C8E3F2-9B07-451C-9C3F-D9910BCA76C2}"/>
                  </a:ext>
                </a:extLst>
              </p:cNvPr>
              <p:cNvSpPr>
                <a:spLocks/>
              </p:cNvSpPr>
              <p:nvPr/>
            </p:nvSpPr>
            <p:spPr bwMode="auto">
              <a:xfrm>
                <a:off x="3995738" y="2170113"/>
                <a:ext cx="1990725" cy="1279525"/>
              </a:xfrm>
              <a:custGeom>
                <a:avLst/>
                <a:gdLst>
                  <a:gd name="T0" fmla="*/ 5 w 1254"/>
                  <a:gd name="T1" fmla="*/ 73 h 806"/>
                  <a:gd name="T2" fmla="*/ 0 w 1254"/>
                  <a:gd name="T3" fmla="*/ 73 h 806"/>
                  <a:gd name="T4" fmla="*/ 0 w 1254"/>
                  <a:gd name="T5" fmla="*/ 806 h 806"/>
                  <a:gd name="T6" fmla="*/ 2 w 1254"/>
                  <a:gd name="T7" fmla="*/ 806 h 806"/>
                  <a:gd name="T8" fmla="*/ 952 w 1254"/>
                  <a:gd name="T9" fmla="*/ 751 h 806"/>
                  <a:gd name="T10" fmla="*/ 1254 w 1254"/>
                  <a:gd name="T11" fmla="*/ 735 h 806"/>
                  <a:gd name="T12" fmla="*/ 1254 w 1254"/>
                  <a:gd name="T13" fmla="*/ 0 h 806"/>
                  <a:gd name="T14" fmla="*/ 5 w 1254"/>
                  <a:gd name="T15" fmla="*/ 73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806">
                    <a:moveTo>
                      <a:pt x="5" y="73"/>
                    </a:moveTo>
                    <a:lnTo>
                      <a:pt x="0" y="73"/>
                    </a:lnTo>
                    <a:lnTo>
                      <a:pt x="0" y="806"/>
                    </a:lnTo>
                    <a:lnTo>
                      <a:pt x="2" y="806"/>
                    </a:lnTo>
                    <a:lnTo>
                      <a:pt x="952" y="751"/>
                    </a:lnTo>
                    <a:lnTo>
                      <a:pt x="1254" y="735"/>
                    </a:lnTo>
                    <a:lnTo>
                      <a:pt x="1254" y="0"/>
                    </a:lnTo>
                    <a:lnTo>
                      <a:pt x="5" y="73"/>
                    </a:lnTo>
                    <a:close/>
                  </a:path>
                </a:pathLst>
              </a:custGeom>
              <a:solidFill>
                <a:schemeClr val="accent1">
                  <a:lumMod val="75000"/>
                </a:schemeClr>
              </a:solid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59" name="Freeform 56">
                <a:extLst>
                  <a:ext uri="{FF2B5EF4-FFF2-40B4-BE49-F238E27FC236}">
                    <a16:creationId xmlns:a16="http://schemas.microsoft.com/office/drawing/2014/main" id="{0D4275F6-8301-4366-A2D6-20CD96E7CB26}"/>
                  </a:ext>
                </a:extLst>
              </p:cNvPr>
              <p:cNvSpPr>
                <a:spLocks/>
              </p:cNvSpPr>
              <p:nvPr/>
            </p:nvSpPr>
            <p:spPr bwMode="auto">
              <a:xfrm>
                <a:off x="2908300" y="1501775"/>
                <a:ext cx="3175" cy="4763"/>
              </a:xfrm>
              <a:custGeom>
                <a:avLst/>
                <a:gdLst>
                  <a:gd name="T0" fmla="*/ 0 w 2"/>
                  <a:gd name="T1" fmla="*/ 0 h 3"/>
                  <a:gd name="T2" fmla="*/ 0 w 2"/>
                  <a:gd name="T3" fmla="*/ 3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0" y="3"/>
                    </a:lnTo>
                    <a:lnTo>
                      <a:pt x="2" y="3"/>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0" name="Freeform 57">
                <a:extLst>
                  <a:ext uri="{FF2B5EF4-FFF2-40B4-BE49-F238E27FC236}">
                    <a16:creationId xmlns:a16="http://schemas.microsoft.com/office/drawing/2014/main" id="{C54E608D-F672-4204-BE6E-04F6472B8448}"/>
                  </a:ext>
                </a:extLst>
              </p:cNvPr>
              <p:cNvSpPr>
                <a:spLocks/>
              </p:cNvSpPr>
              <p:nvPr/>
            </p:nvSpPr>
            <p:spPr bwMode="auto">
              <a:xfrm>
                <a:off x="2908300" y="1506538"/>
                <a:ext cx="1087437" cy="1943100"/>
              </a:xfrm>
              <a:custGeom>
                <a:avLst/>
                <a:gdLst>
                  <a:gd name="T0" fmla="*/ 2 w 685"/>
                  <a:gd name="T1" fmla="*/ 0 h 1224"/>
                  <a:gd name="T2" fmla="*/ 0 w 685"/>
                  <a:gd name="T3" fmla="*/ 0 h 1224"/>
                  <a:gd name="T4" fmla="*/ 0 w 685"/>
                  <a:gd name="T5" fmla="*/ 531 h 1224"/>
                  <a:gd name="T6" fmla="*/ 0 w 685"/>
                  <a:gd name="T7" fmla="*/ 732 h 1224"/>
                  <a:gd name="T8" fmla="*/ 685 w 685"/>
                  <a:gd name="T9" fmla="*/ 1224 h 1224"/>
                  <a:gd name="T10" fmla="*/ 685 w 685"/>
                  <a:gd name="T11" fmla="*/ 491 h 1224"/>
                  <a:gd name="T12" fmla="*/ 685 w 685"/>
                  <a:gd name="T13" fmla="*/ 489 h 1224"/>
                  <a:gd name="T14" fmla="*/ 2 w 685"/>
                  <a:gd name="T15" fmla="*/ 0 h 1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5" h="1224">
                    <a:moveTo>
                      <a:pt x="2" y="0"/>
                    </a:moveTo>
                    <a:lnTo>
                      <a:pt x="0" y="0"/>
                    </a:lnTo>
                    <a:lnTo>
                      <a:pt x="0" y="531"/>
                    </a:lnTo>
                    <a:lnTo>
                      <a:pt x="0" y="732"/>
                    </a:lnTo>
                    <a:lnTo>
                      <a:pt x="685" y="1224"/>
                    </a:lnTo>
                    <a:lnTo>
                      <a:pt x="685" y="491"/>
                    </a:lnTo>
                    <a:lnTo>
                      <a:pt x="685" y="489"/>
                    </a:lnTo>
                    <a:lnTo>
                      <a:pt x="2" y="0"/>
                    </a:lnTo>
                    <a:close/>
                  </a:path>
                </a:pathLst>
              </a:custGeom>
              <a:solidFill>
                <a:schemeClr val="accent1"/>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1" name="Freeform 58">
                <a:extLst>
                  <a:ext uri="{FF2B5EF4-FFF2-40B4-BE49-F238E27FC236}">
                    <a16:creationId xmlns:a16="http://schemas.microsoft.com/office/drawing/2014/main" id="{4686C774-D5EB-4687-9634-D8E8BEA8204C}"/>
                  </a:ext>
                </a:extLst>
              </p:cNvPr>
              <p:cNvSpPr>
                <a:spLocks/>
              </p:cNvSpPr>
              <p:nvPr/>
            </p:nvSpPr>
            <p:spPr bwMode="auto">
              <a:xfrm>
                <a:off x="3995738" y="3449638"/>
                <a:ext cx="3175"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2" name="Freeform 59">
                <a:extLst>
                  <a:ext uri="{FF2B5EF4-FFF2-40B4-BE49-F238E27FC236}">
                    <a16:creationId xmlns:a16="http://schemas.microsoft.com/office/drawing/2014/main" id="{79446946-1058-4806-ABD5-DDB0523A2727}"/>
                  </a:ext>
                </a:extLst>
              </p:cNvPr>
              <p:cNvSpPr>
                <a:spLocks/>
              </p:cNvSpPr>
              <p:nvPr/>
            </p:nvSpPr>
            <p:spPr bwMode="auto">
              <a:xfrm>
                <a:off x="3995738" y="2282825"/>
                <a:ext cx="7937" cy="3175"/>
              </a:xfrm>
              <a:custGeom>
                <a:avLst/>
                <a:gdLst>
                  <a:gd name="T0" fmla="*/ 5 w 5"/>
                  <a:gd name="T1" fmla="*/ 2 h 2"/>
                  <a:gd name="T2" fmla="*/ 0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lnTo>
                      <a:pt x="0" y="0"/>
                    </a:lnTo>
                    <a:lnTo>
                      <a:pt x="0" y="2"/>
                    </a:lnTo>
                    <a:lnTo>
                      <a:pt x="5" y="2"/>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3" name="Freeform 60">
                <a:extLst>
                  <a:ext uri="{FF2B5EF4-FFF2-40B4-BE49-F238E27FC236}">
                    <a16:creationId xmlns:a16="http://schemas.microsoft.com/office/drawing/2014/main" id="{20818B76-CA7A-4049-BDF2-E73F6B0F4997}"/>
                  </a:ext>
                </a:extLst>
              </p:cNvPr>
              <p:cNvSpPr>
                <a:spLocks/>
              </p:cNvSpPr>
              <p:nvPr/>
            </p:nvSpPr>
            <p:spPr bwMode="auto">
              <a:xfrm>
                <a:off x="2911475" y="1390650"/>
                <a:ext cx="3074987" cy="895350"/>
              </a:xfrm>
              <a:custGeom>
                <a:avLst/>
                <a:gdLst>
                  <a:gd name="T0" fmla="*/ 1254 w 1937"/>
                  <a:gd name="T1" fmla="*/ 0 h 564"/>
                  <a:gd name="T2" fmla="*/ 683 w 1937"/>
                  <a:gd name="T3" fmla="*/ 33 h 564"/>
                  <a:gd name="T4" fmla="*/ 0 w 1937"/>
                  <a:gd name="T5" fmla="*/ 73 h 564"/>
                  <a:gd name="T6" fmla="*/ 683 w 1937"/>
                  <a:gd name="T7" fmla="*/ 562 h 564"/>
                  <a:gd name="T8" fmla="*/ 688 w 1937"/>
                  <a:gd name="T9" fmla="*/ 564 h 564"/>
                  <a:gd name="T10" fmla="*/ 1937 w 1937"/>
                  <a:gd name="T11" fmla="*/ 491 h 564"/>
                  <a:gd name="T12" fmla="*/ 1937 w 1937"/>
                  <a:gd name="T13" fmla="*/ 489 h 564"/>
                  <a:gd name="T14" fmla="*/ 1254 w 1937"/>
                  <a:gd name="T15" fmla="*/ 0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7" h="564">
                    <a:moveTo>
                      <a:pt x="1254" y="0"/>
                    </a:moveTo>
                    <a:lnTo>
                      <a:pt x="683" y="33"/>
                    </a:lnTo>
                    <a:lnTo>
                      <a:pt x="0" y="73"/>
                    </a:lnTo>
                    <a:lnTo>
                      <a:pt x="683" y="562"/>
                    </a:lnTo>
                    <a:lnTo>
                      <a:pt x="688" y="564"/>
                    </a:lnTo>
                    <a:lnTo>
                      <a:pt x="1937" y="491"/>
                    </a:lnTo>
                    <a:lnTo>
                      <a:pt x="1937" y="489"/>
                    </a:lnTo>
                    <a:lnTo>
                      <a:pt x="1254" y="0"/>
                    </a:lnTo>
                    <a:close/>
                  </a:path>
                </a:pathLst>
              </a:custGeom>
              <a:grp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4" name="Freeform 61">
                <a:extLst>
                  <a:ext uri="{FF2B5EF4-FFF2-40B4-BE49-F238E27FC236}">
                    <a16:creationId xmlns:a16="http://schemas.microsoft.com/office/drawing/2014/main" id="{B777A5C7-DB25-49E7-BF82-BB9124E4886B}"/>
                  </a:ext>
                </a:extLst>
              </p:cNvPr>
              <p:cNvSpPr>
                <a:spLocks/>
              </p:cNvSpPr>
              <p:nvPr/>
            </p:nvSpPr>
            <p:spPr bwMode="auto">
              <a:xfrm>
                <a:off x="7159625" y="3006725"/>
                <a:ext cx="7937" cy="3175"/>
              </a:xfrm>
              <a:custGeom>
                <a:avLst/>
                <a:gdLst>
                  <a:gd name="T0" fmla="*/ 0 w 5"/>
                  <a:gd name="T1" fmla="*/ 2 h 2"/>
                  <a:gd name="T2" fmla="*/ 5 w 5"/>
                  <a:gd name="T3" fmla="*/ 2 h 2"/>
                  <a:gd name="T4" fmla="*/ 0 w 5"/>
                  <a:gd name="T5" fmla="*/ 0 h 2"/>
                  <a:gd name="T6" fmla="*/ 0 w 5"/>
                  <a:gd name="T7" fmla="*/ 2 h 2"/>
                </a:gdLst>
                <a:ahLst/>
                <a:cxnLst>
                  <a:cxn ang="0">
                    <a:pos x="T0" y="T1"/>
                  </a:cxn>
                  <a:cxn ang="0">
                    <a:pos x="T2" y="T3"/>
                  </a:cxn>
                  <a:cxn ang="0">
                    <a:pos x="T4" y="T5"/>
                  </a:cxn>
                  <a:cxn ang="0">
                    <a:pos x="T6" y="T7"/>
                  </a:cxn>
                </a:cxnLst>
                <a:rect l="0" t="0" r="r" b="b"/>
                <a:pathLst>
                  <a:path w="5" h="2">
                    <a:moveTo>
                      <a:pt x="0" y="2"/>
                    </a:moveTo>
                    <a:lnTo>
                      <a:pt x="5" y="2"/>
                    </a:lnTo>
                    <a:lnTo>
                      <a:pt x="0" y="0"/>
                    </a:lnTo>
                    <a:lnTo>
                      <a:pt x="0" y="2"/>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5" name="Freeform 62">
                <a:extLst>
                  <a:ext uri="{FF2B5EF4-FFF2-40B4-BE49-F238E27FC236}">
                    <a16:creationId xmlns:a16="http://schemas.microsoft.com/office/drawing/2014/main" id="{F41D55E6-F45A-4095-BE6C-33DDE50BF615}"/>
                  </a:ext>
                </a:extLst>
              </p:cNvPr>
              <p:cNvSpPr>
                <a:spLocks/>
              </p:cNvSpPr>
              <p:nvPr/>
            </p:nvSpPr>
            <p:spPr bwMode="auto">
              <a:xfrm>
                <a:off x="5168899" y="2998773"/>
                <a:ext cx="1990726" cy="1279525"/>
              </a:xfrm>
              <a:custGeom>
                <a:avLst/>
                <a:gdLst>
                  <a:gd name="T0" fmla="*/ 5 w 1254"/>
                  <a:gd name="T1" fmla="*/ 73 h 806"/>
                  <a:gd name="T2" fmla="*/ 0 w 1254"/>
                  <a:gd name="T3" fmla="*/ 73 h 806"/>
                  <a:gd name="T4" fmla="*/ 0 w 1254"/>
                  <a:gd name="T5" fmla="*/ 806 h 806"/>
                  <a:gd name="T6" fmla="*/ 2 w 1254"/>
                  <a:gd name="T7" fmla="*/ 806 h 806"/>
                  <a:gd name="T8" fmla="*/ 952 w 1254"/>
                  <a:gd name="T9" fmla="*/ 751 h 806"/>
                  <a:gd name="T10" fmla="*/ 1254 w 1254"/>
                  <a:gd name="T11" fmla="*/ 735 h 806"/>
                  <a:gd name="T12" fmla="*/ 1254 w 1254"/>
                  <a:gd name="T13" fmla="*/ 0 h 806"/>
                  <a:gd name="T14" fmla="*/ 5 w 1254"/>
                  <a:gd name="T15" fmla="*/ 73 h 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4" h="806">
                    <a:moveTo>
                      <a:pt x="5" y="73"/>
                    </a:moveTo>
                    <a:lnTo>
                      <a:pt x="0" y="73"/>
                    </a:lnTo>
                    <a:lnTo>
                      <a:pt x="0" y="806"/>
                    </a:lnTo>
                    <a:lnTo>
                      <a:pt x="2" y="806"/>
                    </a:lnTo>
                    <a:lnTo>
                      <a:pt x="952" y="751"/>
                    </a:lnTo>
                    <a:lnTo>
                      <a:pt x="1254" y="735"/>
                    </a:lnTo>
                    <a:lnTo>
                      <a:pt x="1254" y="0"/>
                    </a:lnTo>
                    <a:lnTo>
                      <a:pt x="5" y="73"/>
                    </a:lnTo>
                    <a:close/>
                  </a:path>
                </a:pathLst>
              </a:custGeom>
              <a:solidFill>
                <a:schemeClr val="accent1">
                  <a:lumMod val="60000"/>
                  <a:lumOff val="40000"/>
                </a:schemeClr>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6" name="Freeform 63">
                <a:extLst>
                  <a:ext uri="{FF2B5EF4-FFF2-40B4-BE49-F238E27FC236}">
                    <a16:creationId xmlns:a16="http://schemas.microsoft.com/office/drawing/2014/main" id="{6BA43471-FABE-4397-96EB-08B0B43A55E3}"/>
                  </a:ext>
                </a:extLst>
              </p:cNvPr>
              <p:cNvSpPr>
                <a:spLocks/>
              </p:cNvSpPr>
              <p:nvPr/>
            </p:nvSpPr>
            <p:spPr bwMode="auto">
              <a:xfrm>
                <a:off x="4081463" y="2343150"/>
                <a:ext cx="7937" cy="3175"/>
              </a:xfrm>
              <a:custGeom>
                <a:avLst/>
                <a:gdLst>
                  <a:gd name="T0" fmla="*/ 0 w 5"/>
                  <a:gd name="T1" fmla="*/ 0 h 2"/>
                  <a:gd name="T2" fmla="*/ 0 w 5"/>
                  <a:gd name="T3" fmla="*/ 2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lnTo>
                      <a:pt x="0" y="2"/>
                    </a:lnTo>
                    <a:lnTo>
                      <a:pt x="5" y="2"/>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7" name="Freeform 64">
                <a:extLst>
                  <a:ext uri="{FF2B5EF4-FFF2-40B4-BE49-F238E27FC236}">
                    <a16:creationId xmlns:a16="http://schemas.microsoft.com/office/drawing/2014/main" id="{D314B2D2-D0A3-4E87-AF68-49810661980D}"/>
                  </a:ext>
                </a:extLst>
              </p:cNvPr>
              <p:cNvSpPr>
                <a:spLocks/>
              </p:cNvSpPr>
              <p:nvPr/>
            </p:nvSpPr>
            <p:spPr bwMode="auto">
              <a:xfrm>
                <a:off x="4081463" y="2346325"/>
                <a:ext cx="1087437" cy="1943100"/>
              </a:xfrm>
              <a:custGeom>
                <a:avLst/>
                <a:gdLst>
                  <a:gd name="T0" fmla="*/ 5 w 685"/>
                  <a:gd name="T1" fmla="*/ 0 h 1224"/>
                  <a:gd name="T2" fmla="*/ 0 w 685"/>
                  <a:gd name="T3" fmla="*/ 0 h 1224"/>
                  <a:gd name="T4" fmla="*/ 0 w 685"/>
                  <a:gd name="T5" fmla="*/ 532 h 1224"/>
                  <a:gd name="T6" fmla="*/ 0 w 685"/>
                  <a:gd name="T7" fmla="*/ 732 h 1224"/>
                  <a:gd name="T8" fmla="*/ 685 w 685"/>
                  <a:gd name="T9" fmla="*/ 1224 h 1224"/>
                  <a:gd name="T10" fmla="*/ 685 w 685"/>
                  <a:gd name="T11" fmla="*/ 491 h 1224"/>
                  <a:gd name="T12" fmla="*/ 685 w 685"/>
                  <a:gd name="T13" fmla="*/ 489 h 1224"/>
                  <a:gd name="T14" fmla="*/ 5 w 685"/>
                  <a:gd name="T15" fmla="*/ 0 h 1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5" h="1224">
                    <a:moveTo>
                      <a:pt x="5" y="0"/>
                    </a:moveTo>
                    <a:lnTo>
                      <a:pt x="0" y="0"/>
                    </a:lnTo>
                    <a:lnTo>
                      <a:pt x="0" y="532"/>
                    </a:lnTo>
                    <a:lnTo>
                      <a:pt x="0" y="732"/>
                    </a:lnTo>
                    <a:lnTo>
                      <a:pt x="685" y="1224"/>
                    </a:lnTo>
                    <a:lnTo>
                      <a:pt x="685" y="491"/>
                    </a:lnTo>
                    <a:lnTo>
                      <a:pt x="685" y="489"/>
                    </a:lnTo>
                    <a:lnTo>
                      <a:pt x="5" y="0"/>
                    </a:lnTo>
                    <a:close/>
                  </a:path>
                </a:pathLst>
              </a:custGeom>
              <a:solidFill>
                <a:schemeClr val="accent1"/>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8" name="Freeform 65">
                <a:extLst>
                  <a:ext uri="{FF2B5EF4-FFF2-40B4-BE49-F238E27FC236}">
                    <a16:creationId xmlns:a16="http://schemas.microsoft.com/office/drawing/2014/main" id="{92126515-8695-49F9-90C9-6866B397123B}"/>
                  </a:ext>
                </a:extLst>
              </p:cNvPr>
              <p:cNvSpPr>
                <a:spLocks/>
              </p:cNvSpPr>
              <p:nvPr/>
            </p:nvSpPr>
            <p:spPr bwMode="auto">
              <a:xfrm>
                <a:off x="5168900" y="4289425"/>
                <a:ext cx="3175"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69" name="Freeform 66">
                <a:extLst>
                  <a:ext uri="{FF2B5EF4-FFF2-40B4-BE49-F238E27FC236}">
                    <a16:creationId xmlns:a16="http://schemas.microsoft.com/office/drawing/2014/main" id="{9B9B0247-E1E1-4E84-B47B-471C1902B18F}"/>
                  </a:ext>
                </a:extLst>
              </p:cNvPr>
              <p:cNvSpPr>
                <a:spLocks/>
              </p:cNvSpPr>
              <p:nvPr/>
            </p:nvSpPr>
            <p:spPr bwMode="auto">
              <a:xfrm>
                <a:off x="5168900" y="3122613"/>
                <a:ext cx="7937" cy="3175"/>
              </a:xfrm>
              <a:custGeom>
                <a:avLst/>
                <a:gdLst>
                  <a:gd name="T0" fmla="*/ 5 w 5"/>
                  <a:gd name="T1" fmla="*/ 2 h 2"/>
                  <a:gd name="T2" fmla="*/ 0 w 5"/>
                  <a:gd name="T3" fmla="*/ 0 h 2"/>
                  <a:gd name="T4" fmla="*/ 0 w 5"/>
                  <a:gd name="T5" fmla="*/ 2 h 2"/>
                  <a:gd name="T6" fmla="*/ 5 w 5"/>
                  <a:gd name="T7" fmla="*/ 2 h 2"/>
                </a:gdLst>
                <a:ahLst/>
                <a:cxnLst>
                  <a:cxn ang="0">
                    <a:pos x="T0" y="T1"/>
                  </a:cxn>
                  <a:cxn ang="0">
                    <a:pos x="T2" y="T3"/>
                  </a:cxn>
                  <a:cxn ang="0">
                    <a:pos x="T4" y="T5"/>
                  </a:cxn>
                  <a:cxn ang="0">
                    <a:pos x="T6" y="T7"/>
                  </a:cxn>
                </a:cxnLst>
                <a:rect l="0" t="0" r="r" b="b"/>
                <a:pathLst>
                  <a:path w="5" h="2">
                    <a:moveTo>
                      <a:pt x="5" y="2"/>
                    </a:moveTo>
                    <a:lnTo>
                      <a:pt x="0" y="0"/>
                    </a:lnTo>
                    <a:lnTo>
                      <a:pt x="0" y="2"/>
                    </a:lnTo>
                    <a:lnTo>
                      <a:pt x="5" y="2"/>
                    </a:lnTo>
                    <a:close/>
                  </a:path>
                </a:pathLst>
              </a:custGeom>
              <a:grpFill/>
              <a:ln w="14288"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sp>
            <p:nvSpPr>
              <p:cNvPr id="270" name="Freeform 67">
                <a:extLst>
                  <a:ext uri="{FF2B5EF4-FFF2-40B4-BE49-F238E27FC236}">
                    <a16:creationId xmlns:a16="http://schemas.microsoft.com/office/drawing/2014/main" id="{8D6368FD-F5B3-4360-8F3B-6A2E759A0D9A}"/>
                  </a:ext>
                </a:extLst>
              </p:cNvPr>
              <p:cNvSpPr>
                <a:spLocks/>
              </p:cNvSpPr>
              <p:nvPr/>
            </p:nvSpPr>
            <p:spPr bwMode="auto">
              <a:xfrm>
                <a:off x="4089402" y="2230440"/>
                <a:ext cx="3070227" cy="895352"/>
              </a:xfrm>
              <a:custGeom>
                <a:avLst/>
                <a:gdLst>
                  <a:gd name="T0" fmla="*/ 1252 w 1934"/>
                  <a:gd name="T1" fmla="*/ 0 h 564"/>
                  <a:gd name="T2" fmla="*/ 680 w 1934"/>
                  <a:gd name="T3" fmla="*/ 33 h 564"/>
                  <a:gd name="T4" fmla="*/ 0 w 1934"/>
                  <a:gd name="T5" fmla="*/ 73 h 564"/>
                  <a:gd name="T6" fmla="*/ 680 w 1934"/>
                  <a:gd name="T7" fmla="*/ 562 h 564"/>
                  <a:gd name="T8" fmla="*/ 685 w 1934"/>
                  <a:gd name="T9" fmla="*/ 564 h 564"/>
                  <a:gd name="T10" fmla="*/ 1934 w 1934"/>
                  <a:gd name="T11" fmla="*/ 491 h 564"/>
                  <a:gd name="T12" fmla="*/ 1934 w 1934"/>
                  <a:gd name="T13" fmla="*/ 489 h 564"/>
                  <a:gd name="T14" fmla="*/ 1252 w 1934"/>
                  <a:gd name="T15" fmla="*/ 0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4" h="564">
                    <a:moveTo>
                      <a:pt x="1252" y="0"/>
                    </a:moveTo>
                    <a:lnTo>
                      <a:pt x="680" y="33"/>
                    </a:lnTo>
                    <a:lnTo>
                      <a:pt x="0" y="73"/>
                    </a:lnTo>
                    <a:lnTo>
                      <a:pt x="680" y="562"/>
                    </a:lnTo>
                    <a:lnTo>
                      <a:pt x="685" y="564"/>
                    </a:lnTo>
                    <a:lnTo>
                      <a:pt x="1934" y="491"/>
                    </a:lnTo>
                    <a:lnTo>
                      <a:pt x="1934" y="489"/>
                    </a:lnTo>
                    <a:lnTo>
                      <a:pt x="1252" y="0"/>
                    </a:lnTo>
                    <a:close/>
                  </a:path>
                </a:pathLst>
              </a:custGeom>
              <a:grp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666D"/>
                  </a:solidFill>
                  <a:effectLst/>
                  <a:uLnTx/>
                  <a:uFillTx/>
                  <a:latin typeface="Calibri"/>
                  <a:ea typeface="+mn-ea"/>
                  <a:cs typeface="+mn-cs"/>
                </a:endParaRPr>
              </a:p>
            </p:txBody>
          </p:sp>
        </p:grpSp>
      </p:grpSp>
      <p:sp>
        <p:nvSpPr>
          <p:cNvPr id="364" name="Rectangle 3">
            <a:extLst>
              <a:ext uri="{FF2B5EF4-FFF2-40B4-BE49-F238E27FC236}">
                <a16:creationId xmlns:a16="http://schemas.microsoft.com/office/drawing/2014/main" id="{D4CAFA11-1B68-436E-8754-880BC33DD525}"/>
              </a:ext>
            </a:extLst>
          </p:cNvPr>
          <p:cNvSpPr>
            <a:spLocks noChangeArrowheads="1"/>
          </p:cNvSpPr>
          <p:nvPr/>
        </p:nvSpPr>
        <p:spPr bwMode="gray">
          <a:xfrm>
            <a:off x="387912" y="2870365"/>
            <a:ext cx="1480197" cy="572464"/>
          </a:xfrm>
          <a:prstGeom prst="rect">
            <a:avLst/>
          </a:prstGeom>
          <a:noFill/>
          <a:ln w="12700">
            <a:noFill/>
            <a:miter lim="800000"/>
            <a:headEnd/>
            <a:tailEnd/>
          </a:ln>
          <a:effectLst/>
          <a:extLst/>
        </p:spPr>
        <p:txBody>
          <a:bodyPr wrap="square" lIns="0" tIns="0" rIns="0" bIns="0" anchor="t">
            <a:spAutoFit/>
          </a:bodyPr>
          <a:lstStyle/>
          <a:p>
            <a:pPr algn="ctr">
              <a:spcBef>
                <a:spcPts val="0"/>
              </a:spcBef>
              <a:defRPr/>
            </a:pPr>
            <a:r>
              <a:rPr lang="de-DE" sz="1800" noProof="1">
                <a:latin typeface="Calibri" panose="020F0502020204030204" pitchFamily="34" charset="0"/>
                <a:cs typeface="Calibri" panose="020F0502020204030204" pitchFamily="34" charset="0"/>
              </a:rPr>
              <a:t>Solution</a:t>
            </a:r>
          </a:p>
          <a:p>
            <a:pPr algn="ctr">
              <a:lnSpc>
                <a:spcPct val="80000"/>
              </a:lnSpc>
              <a:spcBef>
                <a:spcPts val="0"/>
              </a:spcBef>
              <a:defRPr/>
            </a:pPr>
            <a:r>
              <a:rPr lang="de-DE" sz="2400" b="1" noProof="1">
                <a:solidFill>
                  <a:srgbClr val="57666D"/>
                </a:solidFill>
              </a:rPr>
              <a:t>BACKLOG</a:t>
            </a:r>
          </a:p>
        </p:txBody>
      </p:sp>
      <p:sp>
        <p:nvSpPr>
          <p:cNvPr id="365" name="Rectangle 3">
            <a:extLst>
              <a:ext uri="{FF2B5EF4-FFF2-40B4-BE49-F238E27FC236}">
                <a16:creationId xmlns:a16="http://schemas.microsoft.com/office/drawing/2014/main" id="{441722C5-6807-47E7-BFC7-618C58795FB8}"/>
              </a:ext>
            </a:extLst>
          </p:cNvPr>
          <p:cNvSpPr>
            <a:spLocks noChangeArrowheads="1"/>
          </p:cNvSpPr>
          <p:nvPr/>
        </p:nvSpPr>
        <p:spPr bwMode="gray">
          <a:xfrm>
            <a:off x="3128553" y="2870365"/>
            <a:ext cx="1480197" cy="572464"/>
          </a:xfrm>
          <a:prstGeom prst="rect">
            <a:avLst/>
          </a:prstGeom>
          <a:noFill/>
          <a:ln w="12700">
            <a:noFill/>
            <a:miter lim="800000"/>
            <a:headEnd/>
            <a:tailEnd/>
          </a:ln>
          <a:effectLst/>
          <a:extLst/>
        </p:spPr>
        <p:txBody>
          <a:bodyPr wrap="square" lIns="0" tIns="0" rIns="0" bIns="0" anchor="t">
            <a:spAutoFit/>
          </a:bodyPr>
          <a:lstStyle/>
          <a:p>
            <a:pPr algn="ctr">
              <a:spcBef>
                <a:spcPts val="0"/>
              </a:spcBef>
              <a:defRPr/>
            </a:pPr>
            <a:r>
              <a:rPr lang="de-DE" sz="1800" noProof="1">
                <a:latin typeface="Calibri" panose="020F0502020204030204" pitchFamily="34" charset="0"/>
                <a:cs typeface="Calibri" panose="020F0502020204030204" pitchFamily="34" charset="0"/>
              </a:rPr>
              <a:t>SPRINT</a:t>
            </a:r>
          </a:p>
          <a:p>
            <a:pPr algn="ctr">
              <a:lnSpc>
                <a:spcPct val="80000"/>
              </a:lnSpc>
              <a:defRPr/>
            </a:pPr>
            <a:r>
              <a:rPr lang="de-DE" sz="2400" b="1" noProof="1">
                <a:solidFill>
                  <a:srgbClr val="57666D"/>
                </a:solidFill>
              </a:rPr>
              <a:t>BACKLOG</a:t>
            </a:r>
          </a:p>
        </p:txBody>
      </p:sp>
      <p:sp>
        <p:nvSpPr>
          <p:cNvPr id="366" name="Rectangle 3">
            <a:extLst>
              <a:ext uri="{FF2B5EF4-FFF2-40B4-BE49-F238E27FC236}">
                <a16:creationId xmlns:a16="http://schemas.microsoft.com/office/drawing/2014/main" id="{4BC67B96-6D22-4193-A0A8-F081D3EA32BD}"/>
              </a:ext>
            </a:extLst>
          </p:cNvPr>
          <p:cNvSpPr>
            <a:spLocks noChangeArrowheads="1"/>
          </p:cNvSpPr>
          <p:nvPr/>
        </p:nvSpPr>
        <p:spPr bwMode="gray">
          <a:xfrm>
            <a:off x="4836175" y="2946995"/>
            <a:ext cx="1480197" cy="572464"/>
          </a:xfrm>
          <a:prstGeom prst="rect">
            <a:avLst/>
          </a:prstGeom>
          <a:noFill/>
          <a:ln w="12700">
            <a:noFill/>
            <a:miter lim="800000"/>
            <a:headEnd/>
            <a:tailEnd/>
          </a:ln>
          <a:effectLst/>
          <a:extLst/>
        </p:spPr>
        <p:txBody>
          <a:bodyPr wrap="square" lIns="0" tIns="0" rIns="0" bIns="0" anchor="t">
            <a:spAutoFit/>
          </a:bodyPr>
          <a:lstStyle/>
          <a:p>
            <a:pPr algn="ctr">
              <a:spcBef>
                <a:spcPts val="0"/>
              </a:spcBef>
              <a:defRPr/>
            </a:pPr>
            <a:r>
              <a:rPr lang="de-DE" sz="1800" noProof="1">
                <a:latin typeface="Calibri" panose="020F0502020204030204" pitchFamily="34" charset="0"/>
                <a:cs typeface="Calibri" panose="020F0502020204030204" pitchFamily="34" charset="0"/>
              </a:rPr>
              <a:t>SPRINT</a:t>
            </a:r>
          </a:p>
          <a:p>
            <a:pPr algn="ctr">
              <a:lnSpc>
                <a:spcPct val="80000"/>
              </a:lnSpc>
              <a:spcBef>
                <a:spcPts val="0"/>
              </a:spcBef>
              <a:defRPr/>
            </a:pPr>
            <a:r>
              <a:rPr lang="de-DE" sz="2400" b="1" noProof="1">
                <a:solidFill>
                  <a:srgbClr val="57666D"/>
                </a:solidFill>
              </a:rPr>
              <a:t>4 weeks</a:t>
            </a:r>
          </a:p>
        </p:txBody>
      </p:sp>
      <p:sp>
        <p:nvSpPr>
          <p:cNvPr id="367" name="Rectangle 3">
            <a:extLst>
              <a:ext uri="{FF2B5EF4-FFF2-40B4-BE49-F238E27FC236}">
                <a16:creationId xmlns:a16="http://schemas.microsoft.com/office/drawing/2014/main" id="{36159EC0-98A2-4BCC-944F-019607CC4A68}"/>
              </a:ext>
            </a:extLst>
          </p:cNvPr>
          <p:cNvSpPr>
            <a:spLocks noChangeArrowheads="1"/>
          </p:cNvSpPr>
          <p:nvPr/>
        </p:nvSpPr>
        <p:spPr bwMode="gray">
          <a:xfrm>
            <a:off x="8086469" y="2566354"/>
            <a:ext cx="746081" cy="369332"/>
          </a:xfrm>
          <a:prstGeom prst="rect">
            <a:avLst/>
          </a:prstGeom>
          <a:noFill/>
          <a:ln w="12700">
            <a:noFill/>
            <a:miter lim="800000"/>
            <a:headEnd/>
            <a:tailEnd/>
          </a:ln>
          <a:effectLst/>
          <a:extLst/>
        </p:spPr>
        <p:txBody>
          <a:bodyPr wrap="square" lIns="0" tIns="0" rIns="0" bIns="0" anchor="t">
            <a:spAutoFit/>
          </a:bodyPr>
          <a:lstStyle/>
          <a:p>
            <a:pPr algn="ctr">
              <a:spcBef>
                <a:spcPts val="0"/>
              </a:spcBef>
              <a:defRPr/>
            </a:pPr>
            <a:r>
              <a:rPr lang="de-DE" sz="2400" b="1" noProof="1">
                <a:solidFill>
                  <a:srgbClr val="57666D"/>
                </a:solidFill>
              </a:rPr>
              <a:t>24 h</a:t>
            </a:r>
          </a:p>
        </p:txBody>
      </p:sp>
      <p:sp>
        <p:nvSpPr>
          <p:cNvPr id="368" name="Rectangle 3">
            <a:extLst>
              <a:ext uri="{FF2B5EF4-FFF2-40B4-BE49-F238E27FC236}">
                <a16:creationId xmlns:a16="http://schemas.microsoft.com/office/drawing/2014/main" id="{FBD14792-6049-44E7-B0DE-B22409D9B434}"/>
              </a:ext>
            </a:extLst>
          </p:cNvPr>
          <p:cNvSpPr>
            <a:spLocks noChangeArrowheads="1"/>
          </p:cNvSpPr>
          <p:nvPr/>
        </p:nvSpPr>
        <p:spPr bwMode="gray">
          <a:xfrm>
            <a:off x="7540433" y="1544436"/>
            <a:ext cx="1480197" cy="572464"/>
          </a:xfrm>
          <a:prstGeom prst="rect">
            <a:avLst/>
          </a:prstGeom>
          <a:noFill/>
          <a:ln w="12700">
            <a:noFill/>
            <a:miter lim="800000"/>
            <a:headEnd/>
            <a:tailEnd/>
          </a:ln>
          <a:effectLst/>
          <a:extLst/>
        </p:spPr>
        <p:txBody>
          <a:bodyPr wrap="square" lIns="0" tIns="0" rIns="0" bIns="0" anchor="t">
            <a:spAutoFit/>
          </a:bodyPr>
          <a:lstStyle/>
          <a:p>
            <a:pPr algn="ctr">
              <a:spcBef>
                <a:spcPts val="0"/>
              </a:spcBef>
              <a:defRPr/>
            </a:pPr>
            <a:r>
              <a:rPr lang="de-DE" sz="1800" noProof="1">
                <a:latin typeface="Calibri" panose="020F0502020204030204" pitchFamily="34" charset="0"/>
                <a:cs typeface="Calibri" panose="020F0502020204030204" pitchFamily="34" charset="0"/>
              </a:rPr>
              <a:t>Daily</a:t>
            </a:r>
          </a:p>
          <a:p>
            <a:pPr lvl="0" algn="ctr">
              <a:lnSpc>
                <a:spcPct val="80000"/>
              </a:lnSpc>
              <a:defRPr/>
            </a:pPr>
            <a:r>
              <a:rPr lang="en-US" sz="2400" b="1" dirty="0">
                <a:solidFill>
                  <a:srgbClr val="57666D"/>
                </a:solidFill>
              </a:rPr>
              <a:t>MEETINGS</a:t>
            </a:r>
          </a:p>
        </p:txBody>
      </p:sp>
      <p:sp>
        <p:nvSpPr>
          <p:cNvPr id="369" name="Rectangle 3">
            <a:extLst>
              <a:ext uri="{FF2B5EF4-FFF2-40B4-BE49-F238E27FC236}">
                <a16:creationId xmlns:a16="http://schemas.microsoft.com/office/drawing/2014/main" id="{DE7CBD87-3DC6-4A4C-B7F2-A8E4D4D3D598}"/>
              </a:ext>
            </a:extLst>
          </p:cNvPr>
          <p:cNvSpPr>
            <a:spLocks noChangeArrowheads="1"/>
          </p:cNvSpPr>
          <p:nvPr/>
        </p:nvSpPr>
        <p:spPr bwMode="gray">
          <a:xfrm>
            <a:off x="10125479" y="2870365"/>
            <a:ext cx="1651352" cy="572464"/>
          </a:xfrm>
          <a:prstGeom prst="rect">
            <a:avLst/>
          </a:prstGeom>
          <a:noFill/>
          <a:ln w="12700">
            <a:noFill/>
            <a:miter lim="800000"/>
            <a:headEnd/>
            <a:tailEnd/>
          </a:ln>
          <a:effectLst/>
          <a:extLst/>
        </p:spPr>
        <p:txBody>
          <a:bodyPr wrap="square" lIns="0" tIns="0" rIns="0" bIns="0" anchor="t">
            <a:spAutoFit/>
          </a:bodyPr>
          <a:lstStyle/>
          <a:p>
            <a:pPr algn="ctr">
              <a:spcBef>
                <a:spcPts val="0"/>
              </a:spcBef>
              <a:defRPr/>
            </a:pPr>
            <a:r>
              <a:rPr lang="de-DE" sz="1800" noProof="1">
                <a:latin typeface="Calibri" panose="020F0502020204030204" pitchFamily="34" charset="0"/>
                <a:cs typeface="Calibri" panose="020F0502020204030204" pitchFamily="34" charset="0"/>
              </a:rPr>
              <a:t>Ready to use</a:t>
            </a:r>
          </a:p>
          <a:p>
            <a:pPr algn="ctr">
              <a:lnSpc>
                <a:spcPct val="80000"/>
              </a:lnSpc>
              <a:spcBef>
                <a:spcPts val="0"/>
              </a:spcBef>
              <a:defRPr/>
            </a:pPr>
            <a:r>
              <a:rPr lang="de-DE" sz="2400" b="1" noProof="1">
                <a:solidFill>
                  <a:srgbClr val="57666D"/>
                </a:solidFill>
              </a:rPr>
              <a:t>Component</a:t>
            </a:r>
          </a:p>
        </p:txBody>
      </p:sp>
      <p:sp>
        <p:nvSpPr>
          <p:cNvPr id="363" name="Textfeld 362">
            <a:extLst>
              <a:ext uri="{FF2B5EF4-FFF2-40B4-BE49-F238E27FC236}">
                <a16:creationId xmlns:a16="http://schemas.microsoft.com/office/drawing/2014/main" id="{80C605CD-3B60-4611-8CF0-F20F472C32A4}"/>
              </a:ext>
            </a:extLst>
          </p:cNvPr>
          <p:cNvSpPr txBox="1"/>
          <p:nvPr/>
        </p:nvSpPr>
        <p:spPr>
          <a:xfrm>
            <a:off x="6512334" y="2977852"/>
            <a:ext cx="9700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dirty="0" err="1">
                <a:ln>
                  <a:noFill/>
                </a:ln>
                <a:solidFill>
                  <a:schemeClr val="bg1"/>
                </a:solidFill>
                <a:effectLst/>
                <a:uLnTx/>
                <a:uFillTx/>
                <a:latin typeface="Calibri"/>
                <a:ea typeface="+mn-ea"/>
                <a:cs typeface="+mn-cs"/>
              </a:rPr>
              <a:t>Develop</a:t>
            </a:r>
            <a:endParaRPr kumimoji="0" lang="de-DE" b="1" i="0" u="none" strike="noStrike" kern="1200" cap="none" spc="0" normalizeH="0" baseline="0" noProof="0" dirty="0">
              <a:ln>
                <a:noFill/>
              </a:ln>
              <a:solidFill>
                <a:schemeClr val="bg1"/>
              </a:solidFill>
              <a:effectLst/>
              <a:uLnTx/>
              <a:uFillTx/>
              <a:latin typeface="Calibri"/>
              <a:ea typeface="+mn-ea"/>
              <a:cs typeface="+mn-cs"/>
            </a:endParaRPr>
          </a:p>
        </p:txBody>
      </p:sp>
      <p:sp>
        <p:nvSpPr>
          <p:cNvPr id="360" name="Textfeld 359">
            <a:extLst>
              <a:ext uri="{FF2B5EF4-FFF2-40B4-BE49-F238E27FC236}">
                <a16:creationId xmlns:a16="http://schemas.microsoft.com/office/drawing/2014/main" id="{E4D58C7C-6642-4F85-B705-090E3942BB37}"/>
              </a:ext>
            </a:extLst>
          </p:cNvPr>
          <p:cNvSpPr txBox="1"/>
          <p:nvPr/>
        </p:nvSpPr>
        <p:spPr>
          <a:xfrm>
            <a:off x="7805023" y="3351215"/>
            <a:ext cx="562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dirty="0">
                <a:ln>
                  <a:noFill/>
                </a:ln>
                <a:solidFill>
                  <a:schemeClr val="bg1"/>
                </a:solidFill>
                <a:effectLst/>
                <a:uLnTx/>
                <a:uFillTx/>
                <a:latin typeface="Calibri"/>
                <a:ea typeface="+mn-ea"/>
                <a:cs typeface="+mn-cs"/>
              </a:rPr>
              <a:t>Test</a:t>
            </a:r>
          </a:p>
        </p:txBody>
      </p:sp>
      <p:sp>
        <p:nvSpPr>
          <p:cNvPr id="361" name="Textfeld 360">
            <a:extLst>
              <a:ext uri="{FF2B5EF4-FFF2-40B4-BE49-F238E27FC236}">
                <a16:creationId xmlns:a16="http://schemas.microsoft.com/office/drawing/2014/main" id="{7B90846F-461E-4C8B-B6F7-C03A59C0E445}"/>
              </a:ext>
            </a:extLst>
          </p:cNvPr>
          <p:cNvSpPr txBox="1"/>
          <p:nvPr/>
        </p:nvSpPr>
        <p:spPr>
          <a:xfrm>
            <a:off x="7257262" y="4679448"/>
            <a:ext cx="9620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dirty="0" err="1">
                <a:ln>
                  <a:noFill/>
                </a:ln>
                <a:solidFill>
                  <a:schemeClr val="tx1">
                    <a:lumMod val="75000"/>
                  </a:schemeClr>
                </a:solidFill>
                <a:effectLst/>
                <a:uLnTx/>
                <a:uFillTx/>
                <a:latin typeface="Calibri"/>
                <a:ea typeface="+mn-ea"/>
                <a:cs typeface="+mn-cs"/>
              </a:rPr>
              <a:t>Validate</a:t>
            </a:r>
            <a:endParaRPr kumimoji="0" lang="de-DE" b="1" i="0" u="none" strike="noStrike" kern="1200" cap="none" spc="0" normalizeH="0" baseline="0" noProof="0" dirty="0">
              <a:ln>
                <a:noFill/>
              </a:ln>
              <a:solidFill>
                <a:schemeClr val="tx1">
                  <a:lumMod val="75000"/>
                </a:schemeClr>
              </a:solidFill>
              <a:effectLst/>
              <a:uLnTx/>
              <a:uFillTx/>
              <a:latin typeface="Calibri"/>
              <a:ea typeface="+mn-ea"/>
              <a:cs typeface="+mn-cs"/>
            </a:endParaRPr>
          </a:p>
        </p:txBody>
      </p:sp>
      <p:sp>
        <p:nvSpPr>
          <p:cNvPr id="362" name="Textfeld 361">
            <a:extLst>
              <a:ext uri="{FF2B5EF4-FFF2-40B4-BE49-F238E27FC236}">
                <a16:creationId xmlns:a16="http://schemas.microsoft.com/office/drawing/2014/main" id="{91B91E70-A957-4D39-BCED-7B0394EAB424}"/>
              </a:ext>
            </a:extLst>
          </p:cNvPr>
          <p:cNvSpPr txBox="1"/>
          <p:nvPr/>
        </p:nvSpPr>
        <p:spPr>
          <a:xfrm>
            <a:off x="6233317" y="4203362"/>
            <a:ext cx="9620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b="1" i="0" u="none" strike="noStrike" kern="1200" cap="none" spc="0" normalizeH="0" baseline="0" noProof="0" dirty="0" err="1">
                <a:ln>
                  <a:noFill/>
                </a:ln>
                <a:solidFill>
                  <a:schemeClr val="tx1">
                    <a:lumMod val="75000"/>
                  </a:schemeClr>
                </a:solidFill>
                <a:effectLst/>
                <a:uLnTx/>
                <a:uFillTx/>
                <a:latin typeface="Calibri"/>
                <a:ea typeface="+mn-ea"/>
                <a:cs typeface="+mn-cs"/>
              </a:rPr>
              <a:t>Adapt</a:t>
            </a:r>
            <a:endParaRPr kumimoji="0" lang="de-DE" b="1" i="0" u="none" strike="noStrike" kern="1200" cap="none" spc="0" normalizeH="0" baseline="0" noProof="0" dirty="0">
              <a:ln>
                <a:noFill/>
              </a:ln>
              <a:solidFill>
                <a:schemeClr val="tx1">
                  <a:lumMod val="75000"/>
                </a:schemeClr>
              </a:solidFill>
              <a:effectLst/>
              <a:uLnTx/>
              <a:uFillTx/>
              <a:latin typeface="Calibri"/>
              <a:ea typeface="+mn-ea"/>
              <a:cs typeface="+mn-cs"/>
            </a:endParaRPr>
          </a:p>
        </p:txBody>
      </p:sp>
      <p:grpSp>
        <p:nvGrpSpPr>
          <p:cNvPr id="19" name="Gruppieren 18">
            <a:extLst>
              <a:ext uri="{FF2B5EF4-FFF2-40B4-BE49-F238E27FC236}">
                <a16:creationId xmlns:a16="http://schemas.microsoft.com/office/drawing/2014/main" id="{295D0C72-E64D-49DB-BCB7-DAC52682CAE7}"/>
              </a:ext>
            </a:extLst>
          </p:cNvPr>
          <p:cNvGrpSpPr/>
          <p:nvPr/>
        </p:nvGrpSpPr>
        <p:grpSpPr>
          <a:xfrm>
            <a:off x="5614988" y="2215621"/>
            <a:ext cx="1646238" cy="674687"/>
            <a:chOff x="5614988" y="2224088"/>
            <a:chExt cx="1646238" cy="674687"/>
          </a:xfrm>
        </p:grpSpPr>
        <p:sp>
          <p:nvSpPr>
            <p:cNvPr id="7" name="Freeform 5">
              <a:extLst>
                <a:ext uri="{FF2B5EF4-FFF2-40B4-BE49-F238E27FC236}">
                  <a16:creationId xmlns:a16="http://schemas.microsoft.com/office/drawing/2014/main" id="{4D50DF0F-36BA-49F0-B7F7-4E851FC1F7EE}"/>
                </a:ext>
              </a:extLst>
            </p:cNvPr>
            <p:cNvSpPr>
              <a:spLocks/>
            </p:cNvSpPr>
            <p:nvPr/>
          </p:nvSpPr>
          <p:spPr bwMode="auto">
            <a:xfrm>
              <a:off x="5614988" y="2224088"/>
              <a:ext cx="1646238" cy="623888"/>
            </a:xfrm>
            <a:custGeom>
              <a:avLst/>
              <a:gdLst>
                <a:gd name="T0" fmla="*/ 102 w 850"/>
                <a:gd name="T1" fmla="*/ 250 h 322"/>
                <a:gd name="T2" fmla="*/ 173 w 850"/>
                <a:gd name="T3" fmla="*/ 289 h 322"/>
                <a:gd name="T4" fmla="*/ 441 w 850"/>
                <a:gd name="T5" fmla="*/ 143 h 322"/>
                <a:gd name="T6" fmla="*/ 683 w 850"/>
                <a:gd name="T7" fmla="*/ 252 h 322"/>
                <a:gd name="T8" fmla="*/ 850 w 850"/>
                <a:gd name="T9" fmla="*/ 214 h 322"/>
                <a:gd name="T10" fmla="*/ 441 w 850"/>
                <a:gd name="T11" fmla="*/ 0 h 322"/>
                <a:gd name="T12" fmla="*/ 35 w 850"/>
                <a:gd name="T13" fmla="*/ 208 h 322"/>
                <a:gd name="T14" fmla="*/ 102 w 850"/>
                <a:gd name="T15" fmla="*/ 250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0" h="322">
                  <a:moveTo>
                    <a:pt x="102" y="250"/>
                  </a:moveTo>
                  <a:cubicBezTo>
                    <a:pt x="102" y="250"/>
                    <a:pt x="155" y="322"/>
                    <a:pt x="173" y="289"/>
                  </a:cubicBezTo>
                  <a:cubicBezTo>
                    <a:pt x="220" y="203"/>
                    <a:pt x="322" y="143"/>
                    <a:pt x="441" y="143"/>
                  </a:cubicBezTo>
                  <a:cubicBezTo>
                    <a:pt x="541" y="143"/>
                    <a:pt x="630" y="186"/>
                    <a:pt x="683" y="252"/>
                  </a:cubicBezTo>
                  <a:cubicBezTo>
                    <a:pt x="736" y="232"/>
                    <a:pt x="792" y="218"/>
                    <a:pt x="850" y="214"/>
                  </a:cubicBezTo>
                  <a:cubicBezTo>
                    <a:pt x="773" y="86"/>
                    <a:pt x="619" y="0"/>
                    <a:pt x="441" y="0"/>
                  </a:cubicBezTo>
                  <a:cubicBezTo>
                    <a:pt x="266" y="0"/>
                    <a:pt x="113" y="84"/>
                    <a:pt x="35" y="208"/>
                  </a:cubicBezTo>
                  <a:cubicBezTo>
                    <a:pt x="0" y="264"/>
                    <a:pt x="102" y="250"/>
                    <a:pt x="102" y="25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de-DE"/>
            </a:p>
          </p:txBody>
        </p:sp>
        <p:sp>
          <p:nvSpPr>
            <p:cNvPr id="9" name="Freeform 6">
              <a:extLst>
                <a:ext uri="{FF2B5EF4-FFF2-40B4-BE49-F238E27FC236}">
                  <a16:creationId xmlns:a16="http://schemas.microsoft.com/office/drawing/2014/main" id="{B3460722-4F51-46A2-BC54-EAC0E6EA7B8F}"/>
                </a:ext>
              </a:extLst>
            </p:cNvPr>
            <p:cNvSpPr>
              <a:spLocks/>
            </p:cNvSpPr>
            <p:nvPr/>
          </p:nvSpPr>
          <p:spPr bwMode="auto">
            <a:xfrm>
              <a:off x="5622926" y="2546350"/>
              <a:ext cx="442913" cy="352425"/>
            </a:xfrm>
            <a:custGeom>
              <a:avLst/>
              <a:gdLst>
                <a:gd name="T0" fmla="*/ 279 w 279"/>
                <a:gd name="T1" fmla="*/ 162 h 222"/>
                <a:gd name="T2" fmla="*/ 0 w 279"/>
                <a:gd name="T3" fmla="*/ 0 h 222"/>
                <a:gd name="T4" fmla="*/ 58 w 279"/>
                <a:gd name="T5" fmla="*/ 222 h 222"/>
                <a:gd name="T6" fmla="*/ 279 w 279"/>
                <a:gd name="T7" fmla="*/ 162 h 222"/>
              </a:gdLst>
              <a:ahLst/>
              <a:cxnLst>
                <a:cxn ang="0">
                  <a:pos x="T0" y="T1"/>
                </a:cxn>
                <a:cxn ang="0">
                  <a:pos x="T2" y="T3"/>
                </a:cxn>
                <a:cxn ang="0">
                  <a:pos x="T4" y="T5"/>
                </a:cxn>
                <a:cxn ang="0">
                  <a:pos x="T6" y="T7"/>
                </a:cxn>
              </a:cxnLst>
              <a:rect l="0" t="0" r="r" b="b"/>
              <a:pathLst>
                <a:path w="279" h="222">
                  <a:moveTo>
                    <a:pt x="279" y="162"/>
                  </a:moveTo>
                  <a:lnTo>
                    <a:pt x="0" y="0"/>
                  </a:lnTo>
                  <a:lnTo>
                    <a:pt x="58" y="222"/>
                  </a:lnTo>
                  <a:lnTo>
                    <a:pt x="279" y="16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20" name="Gruppieren 19">
            <a:extLst>
              <a:ext uri="{FF2B5EF4-FFF2-40B4-BE49-F238E27FC236}">
                <a16:creationId xmlns:a16="http://schemas.microsoft.com/office/drawing/2014/main" id="{121D1FEE-A8D2-465E-B01B-F4F9FCD6EF24}"/>
              </a:ext>
            </a:extLst>
          </p:cNvPr>
          <p:cNvGrpSpPr/>
          <p:nvPr/>
        </p:nvGrpSpPr>
        <p:grpSpPr>
          <a:xfrm>
            <a:off x="7526338" y="2214033"/>
            <a:ext cx="1765300" cy="996950"/>
            <a:chOff x="7526338" y="2222500"/>
            <a:chExt cx="1765300" cy="996950"/>
          </a:xfrm>
        </p:grpSpPr>
        <p:sp>
          <p:nvSpPr>
            <p:cNvPr id="12" name="Freeform 10">
              <a:extLst>
                <a:ext uri="{FF2B5EF4-FFF2-40B4-BE49-F238E27FC236}">
                  <a16:creationId xmlns:a16="http://schemas.microsoft.com/office/drawing/2014/main" id="{24A92A71-F268-4E70-A0B8-7A76DD7E3163}"/>
                </a:ext>
              </a:extLst>
            </p:cNvPr>
            <p:cNvSpPr>
              <a:spLocks/>
            </p:cNvSpPr>
            <p:nvPr/>
          </p:nvSpPr>
          <p:spPr bwMode="auto">
            <a:xfrm>
              <a:off x="8802688" y="2895600"/>
              <a:ext cx="488950" cy="323850"/>
            </a:xfrm>
            <a:custGeom>
              <a:avLst/>
              <a:gdLst>
                <a:gd name="T0" fmla="*/ 308 w 308"/>
                <a:gd name="T1" fmla="*/ 100 h 204"/>
                <a:gd name="T2" fmla="*/ 0 w 308"/>
                <a:gd name="T3" fmla="*/ 0 h 204"/>
                <a:gd name="T4" fmla="*/ 104 w 308"/>
                <a:gd name="T5" fmla="*/ 204 h 204"/>
                <a:gd name="T6" fmla="*/ 308 w 308"/>
                <a:gd name="T7" fmla="*/ 100 h 204"/>
              </a:gdLst>
              <a:ahLst/>
              <a:cxnLst>
                <a:cxn ang="0">
                  <a:pos x="T0" y="T1"/>
                </a:cxn>
                <a:cxn ang="0">
                  <a:pos x="T2" y="T3"/>
                </a:cxn>
                <a:cxn ang="0">
                  <a:pos x="T4" y="T5"/>
                </a:cxn>
                <a:cxn ang="0">
                  <a:pos x="T6" y="T7"/>
                </a:cxn>
              </a:cxnLst>
              <a:rect l="0" t="0" r="r" b="b"/>
              <a:pathLst>
                <a:path w="308" h="204">
                  <a:moveTo>
                    <a:pt x="308" y="100"/>
                  </a:moveTo>
                  <a:lnTo>
                    <a:pt x="0" y="0"/>
                  </a:lnTo>
                  <a:lnTo>
                    <a:pt x="104" y="204"/>
                  </a:lnTo>
                  <a:lnTo>
                    <a:pt x="308" y="10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de-DE"/>
            </a:p>
          </p:txBody>
        </p:sp>
        <p:sp>
          <p:nvSpPr>
            <p:cNvPr id="17" name="Freeform 11">
              <a:extLst>
                <a:ext uri="{FF2B5EF4-FFF2-40B4-BE49-F238E27FC236}">
                  <a16:creationId xmlns:a16="http://schemas.microsoft.com/office/drawing/2014/main" id="{F7E32947-46BB-4349-9951-6B9614798FF2}"/>
                </a:ext>
              </a:extLst>
            </p:cNvPr>
            <p:cNvSpPr>
              <a:spLocks/>
            </p:cNvSpPr>
            <p:nvPr/>
          </p:nvSpPr>
          <p:spPr bwMode="auto">
            <a:xfrm>
              <a:off x="7526338" y="2222500"/>
              <a:ext cx="1687513" cy="887412"/>
            </a:xfrm>
            <a:custGeom>
              <a:avLst/>
              <a:gdLst>
                <a:gd name="T0" fmla="*/ 749 w 871"/>
                <a:gd name="T1" fmla="*/ 448 h 458"/>
                <a:gd name="T2" fmla="*/ 704 w 871"/>
                <a:gd name="T3" fmla="*/ 380 h 458"/>
                <a:gd name="T4" fmla="*/ 409 w 871"/>
                <a:gd name="T5" fmla="*/ 143 h 458"/>
                <a:gd name="T6" fmla="*/ 167 w 871"/>
                <a:gd name="T7" fmla="*/ 252 h 458"/>
                <a:gd name="T8" fmla="*/ 0 w 871"/>
                <a:gd name="T9" fmla="*/ 214 h 458"/>
                <a:gd name="T10" fmla="*/ 409 w 871"/>
                <a:gd name="T11" fmla="*/ 0 h 458"/>
                <a:gd name="T12" fmla="*/ 871 w 871"/>
                <a:gd name="T13" fmla="*/ 397 h 458"/>
                <a:gd name="T14" fmla="*/ 869 w 871"/>
                <a:gd name="T15" fmla="*/ 436 h 458"/>
                <a:gd name="T16" fmla="*/ 749 w 871"/>
                <a:gd name="T17" fmla="*/ 44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1" h="458">
                  <a:moveTo>
                    <a:pt x="749" y="448"/>
                  </a:moveTo>
                  <a:cubicBezTo>
                    <a:pt x="749" y="448"/>
                    <a:pt x="704" y="386"/>
                    <a:pt x="704" y="380"/>
                  </a:cubicBezTo>
                  <a:cubicBezTo>
                    <a:pt x="694" y="248"/>
                    <a:pt x="566" y="143"/>
                    <a:pt x="409" y="143"/>
                  </a:cubicBezTo>
                  <a:cubicBezTo>
                    <a:pt x="309" y="143"/>
                    <a:pt x="220" y="186"/>
                    <a:pt x="167" y="252"/>
                  </a:cubicBezTo>
                  <a:cubicBezTo>
                    <a:pt x="114" y="232"/>
                    <a:pt x="58" y="218"/>
                    <a:pt x="0" y="214"/>
                  </a:cubicBezTo>
                  <a:cubicBezTo>
                    <a:pt x="77" y="86"/>
                    <a:pt x="231" y="0"/>
                    <a:pt x="409" y="0"/>
                  </a:cubicBezTo>
                  <a:cubicBezTo>
                    <a:pt x="664" y="0"/>
                    <a:pt x="871" y="178"/>
                    <a:pt x="871" y="397"/>
                  </a:cubicBezTo>
                  <a:cubicBezTo>
                    <a:pt x="871" y="410"/>
                    <a:pt x="870" y="423"/>
                    <a:pt x="869" y="436"/>
                  </a:cubicBezTo>
                  <a:cubicBezTo>
                    <a:pt x="829" y="458"/>
                    <a:pt x="749" y="448"/>
                    <a:pt x="749" y="448"/>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18" name="Pfeil: nach rechts 17">
            <a:extLst>
              <a:ext uri="{FF2B5EF4-FFF2-40B4-BE49-F238E27FC236}">
                <a16:creationId xmlns:a16="http://schemas.microsoft.com/office/drawing/2014/main" id="{D4F63670-CB39-4DE7-8900-71C1482D8089}"/>
              </a:ext>
            </a:extLst>
          </p:cNvPr>
          <p:cNvSpPr/>
          <p:nvPr/>
        </p:nvSpPr>
        <p:spPr>
          <a:xfrm>
            <a:off x="8796908" y="3759153"/>
            <a:ext cx="1345789" cy="500332"/>
          </a:xfrm>
          <a:prstGeom prst="rightArrow">
            <a:avLst>
              <a:gd name="adj1" fmla="val 60661"/>
              <a:gd name="adj2"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Pfeil: nach rechts 157">
            <a:extLst>
              <a:ext uri="{FF2B5EF4-FFF2-40B4-BE49-F238E27FC236}">
                <a16:creationId xmlns:a16="http://schemas.microsoft.com/office/drawing/2014/main" id="{6DC1123F-699C-4E08-AAC5-B55B70C71BAE}"/>
              </a:ext>
            </a:extLst>
          </p:cNvPr>
          <p:cNvSpPr/>
          <p:nvPr/>
        </p:nvSpPr>
        <p:spPr>
          <a:xfrm>
            <a:off x="4612493" y="3759153"/>
            <a:ext cx="1345789" cy="500332"/>
          </a:xfrm>
          <a:prstGeom prst="rightArrow">
            <a:avLst>
              <a:gd name="adj1" fmla="val 60661"/>
              <a:gd name="adj2"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9" name="Pfeil: nach rechts 158">
            <a:extLst>
              <a:ext uri="{FF2B5EF4-FFF2-40B4-BE49-F238E27FC236}">
                <a16:creationId xmlns:a16="http://schemas.microsoft.com/office/drawing/2014/main" id="{B6CF6944-F99E-4E75-99A6-B2A2A2F3F10C}"/>
              </a:ext>
            </a:extLst>
          </p:cNvPr>
          <p:cNvSpPr/>
          <p:nvPr/>
        </p:nvSpPr>
        <p:spPr>
          <a:xfrm>
            <a:off x="1821191" y="3759153"/>
            <a:ext cx="1345789" cy="500332"/>
          </a:xfrm>
          <a:prstGeom prst="rightArrow">
            <a:avLst>
              <a:gd name="adj1" fmla="val 60661"/>
              <a:gd name="adj2"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20131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cap="all" dirty="0"/>
              <a:t>Unsere Agile Methode</a:t>
            </a:r>
            <a:br/>
            <a:r>
              <a:rPr lang="de-DE" dirty="0"/>
              <a:t>Inspiriert</a:t>
            </a:r>
            <a:r>
              <a:rPr lang="de-DE"/>
              <a:t> </a:t>
            </a:r>
            <a:r>
              <a:rPr lang="de-DE" dirty="0"/>
              <a:t>durch Scrum</a:t>
            </a:r>
          </a:p>
        </p:txBody>
      </p:sp>
      <p:sp>
        <p:nvSpPr>
          <p:cNvPr id="4" name="AutoShape 4" descr="Bildergebnis für excel logo"/>
          <p:cNvSpPr>
            <a:spLocks noChangeAspect="1" noChangeArrowheads="1"/>
          </p:cNvSpPr>
          <p:nvPr/>
        </p:nvSpPr>
        <p:spPr bwMode="auto">
          <a:xfrm>
            <a:off x="5538247" y="36630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57666D"/>
              </a:solidFill>
              <a:effectLst/>
              <a:uLnTx/>
              <a:uFillTx/>
              <a:latin typeface="Calibri"/>
              <a:ea typeface="+mn-ea"/>
              <a:cs typeface="+mn-cs"/>
            </a:endParaRPr>
          </a:p>
        </p:txBody>
      </p:sp>
      <p:grpSp>
        <p:nvGrpSpPr>
          <p:cNvPr id="16" name="Gruppieren 15">
            <a:extLst>
              <a:ext uri="{FF2B5EF4-FFF2-40B4-BE49-F238E27FC236}">
                <a16:creationId xmlns:a16="http://schemas.microsoft.com/office/drawing/2014/main" id="{AE337B22-2E26-4274-9AE3-ADAC1E344DBB}"/>
              </a:ext>
            </a:extLst>
          </p:cNvPr>
          <p:cNvGrpSpPr/>
          <p:nvPr/>
        </p:nvGrpSpPr>
        <p:grpSpPr>
          <a:xfrm>
            <a:off x="6405566" y="2297975"/>
            <a:ext cx="5225717" cy="3638414"/>
            <a:chOff x="1537085" y="1867035"/>
            <a:chExt cx="5225717" cy="3638414"/>
          </a:xfrm>
        </p:grpSpPr>
        <p:sp>
          <p:nvSpPr>
            <p:cNvPr id="17" name="Rechteck: abgerundete Ecken 16">
              <a:extLst>
                <a:ext uri="{FF2B5EF4-FFF2-40B4-BE49-F238E27FC236}">
                  <a16:creationId xmlns:a16="http://schemas.microsoft.com/office/drawing/2014/main" id="{C507B273-56EB-45CA-864B-06CFE14FD1D8}"/>
                </a:ext>
              </a:extLst>
            </p:cNvPr>
            <p:cNvSpPr/>
            <p:nvPr/>
          </p:nvSpPr>
          <p:spPr>
            <a:xfrm>
              <a:off x="1537085" y="2077140"/>
              <a:ext cx="5222875" cy="3428309"/>
            </a:xfrm>
            <a:prstGeom prst="roundRect">
              <a:avLst>
                <a:gd name="adj" fmla="val 4980"/>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Product Backlog (Liste mit </a:t>
              </a:r>
              <a:br>
                <a:rPr lang="de-DE" noProof="1">
                  <a:solidFill>
                    <a:srgbClr val="57666D"/>
                  </a:solidFill>
                  <a:latin typeface="Calibri Light" panose="020F0302020204030204" pitchFamily="34" charset="0"/>
                  <a:cs typeface="Calibri" pitchFamily="34" charset="0"/>
                </a:rPr>
              </a:br>
              <a:r>
                <a:rPr lang="de-DE" noProof="1">
                  <a:solidFill>
                    <a:srgbClr val="57666D"/>
                  </a:solidFill>
                  <a:latin typeface="Calibri Light" panose="020F0302020204030204" pitchFamily="34" charset="0"/>
                  <a:cs typeface="Calibri" pitchFamily="34" charset="0"/>
                </a:rPr>
                <a:t>Anforderungen)</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Sprint Backlog (Anforderungen während des aktuellen Sprints)</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Increment (anwendbare Software)</a:t>
              </a:r>
            </a:p>
          </p:txBody>
        </p:sp>
        <p:sp>
          <p:nvSpPr>
            <p:cNvPr id="18" name="Ecken des Rechtecks auf der gleichen Seite abrunden 26">
              <a:extLst>
                <a:ext uri="{FF2B5EF4-FFF2-40B4-BE49-F238E27FC236}">
                  <a16:creationId xmlns:a16="http://schemas.microsoft.com/office/drawing/2014/main" id="{324B734F-4F52-4792-AA97-2E1DB3F3A7D2}"/>
                </a:ext>
              </a:extLst>
            </p:cNvPr>
            <p:cNvSpPr/>
            <p:nvPr/>
          </p:nvSpPr>
          <p:spPr bwMode="auto">
            <a:xfrm>
              <a:off x="1538310" y="1867035"/>
              <a:ext cx="5224492"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lvl="0" algn="ctr">
                <a:defRPr/>
              </a:pPr>
              <a:r>
                <a:rPr lang="de-DE" sz="2000" b="1" dirty="0">
                  <a:solidFill>
                    <a:schemeClr val="bg1"/>
                  </a:solidFill>
                  <a:latin typeface="Calibri" panose="020F0502020204030204" pitchFamily="34" charset="0"/>
                  <a:cs typeface="Calibri" panose="020F0502020204030204" pitchFamily="34" charset="0"/>
                </a:rPr>
                <a:t>Wichtige Artefakte</a:t>
              </a:r>
            </a:p>
          </p:txBody>
        </p:sp>
      </p:grpSp>
      <p:grpSp>
        <p:nvGrpSpPr>
          <p:cNvPr id="19" name="Gruppieren 18">
            <a:extLst>
              <a:ext uri="{FF2B5EF4-FFF2-40B4-BE49-F238E27FC236}">
                <a16:creationId xmlns:a16="http://schemas.microsoft.com/office/drawing/2014/main" id="{73C6C944-C57D-4488-88C8-142997B8ADC2}"/>
              </a:ext>
            </a:extLst>
          </p:cNvPr>
          <p:cNvGrpSpPr/>
          <p:nvPr/>
        </p:nvGrpSpPr>
        <p:grpSpPr>
          <a:xfrm>
            <a:off x="368301" y="2297975"/>
            <a:ext cx="5225717" cy="3638414"/>
            <a:chOff x="1537085" y="1867035"/>
            <a:chExt cx="5225717" cy="3638414"/>
          </a:xfrm>
        </p:grpSpPr>
        <p:sp>
          <p:nvSpPr>
            <p:cNvPr id="20" name="Rechteck: abgerundete Ecken 19">
              <a:extLst>
                <a:ext uri="{FF2B5EF4-FFF2-40B4-BE49-F238E27FC236}">
                  <a16:creationId xmlns:a16="http://schemas.microsoft.com/office/drawing/2014/main" id="{C4084CB9-87F7-4844-8AA8-E050FBECCC8D}"/>
                </a:ext>
              </a:extLst>
            </p:cNvPr>
            <p:cNvSpPr/>
            <p:nvPr/>
          </p:nvSpPr>
          <p:spPr>
            <a:xfrm>
              <a:off x="1537085" y="2077140"/>
              <a:ext cx="5222875" cy="3428309"/>
            </a:xfrm>
            <a:prstGeom prst="roundRect">
              <a:avLst>
                <a:gd name="adj" fmla="val 4980"/>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Projektmanager</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Scrummaster (Software-Architekt)</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Produktowner (Solution-Architekt, Consultants)</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Entwicklungsteam</a:t>
              </a:r>
            </a:p>
            <a:p>
              <a:pPr marL="342900" lvl="0" indent="-342900">
                <a:spcBef>
                  <a:spcPct val="40000"/>
                </a:spcBef>
                <a:buClr>
                  <a:srgbClr val="AAAAAA"/>
                </a:buClr>
                <a:buSzPct val="100000"/>
                <a:buBlip>
                  <a:blip r:embed="rId3"/>
                </a:buBlip>
                <a:defRPr/>
              </a:pPr>
              <a:r>
                <a:rPr lang="de-DE" noProof="1">
                  <a:solidFill>
                    <a:srgbClr val="57666D"/>
                  </a:solidFill>
                  <a:latin typeface="Calibri Light" panose="020F0302020204030204" pitchFamily="34" charset="0"/>
                  <a:cs typeface="Calibri" pitchFamily="34" charset="0"/>
                </a:rPr>
                <a:t>Stakeholder (wichtiger Anwender, Anwender, Management)</a:t>
              </a:r>
            </a:p>
          </p:txBody>
        </p:sp>
        <p:sp>
          <p:nvSpPr>
            <p:cNvPr id="21" name="Ecken des Rechtecks auf der gleichen Seite abrunden 26">
              <a:extLst>
                <a:ext uri="{FF2B5EF4-FFF2-40B4-BE49-F238E27FC236}">
                  <a16:creationId xmlns:a16="http://schemas.microsoft.com/office/drawing/2014/main" id="{61427F86-15F2-4F71-95CE-45C04913D7FB}"/>
                </a:ext>
              </a:extLst>
            </p:cNvPr>
            <p:cNvSpPr/>
            <p:nvPr/>
          </p:nvSpPr>
          <p:spPr bwMode="auto">
            <a:xfrm>
              <a:off x="1538310" y="1867035"/>
              <a:ext cx="5224492"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0" rIns="0" bIns="0" numCol="1" rtlCol="0" anchor="t" anchorCtr="0" compatLnSpc="1">
              <a:prstTxWarp prst="textNoShape">
                <a:avLst/>
              </a:prstTxWarp>
            </a:bodyPr>
            <a:lstStyle/>
            <a:p>
              <a:pPr lvl="0" algn="ctr">
                <a:defRPr/>
              </a:pPr>
              <a:r>
                <a:rPr lang="de-DE" sz="2000" b="1" dirty="0">
                  <a:solidFill>
                    <a:schemeClr val="bg1"/>
                  </a:solidFill>
                  <a:latin typeface="Calibri" panose="020F0502020204030204" pitchFamily="34" charset="0"/>
                  <a:cs typeface="Calibri" panose="020F0502020204030204" pitchFamily="34" charset="0"/>
                </a:rPr>
                <a:t>Rollen</a:t>
              </a:r>
            </a:p>
          </p:txBody>
        </p:sp>
      </p:grpSp>
      <p:pic>
        <p:nvPicPr>
          <p:cNvPr id="12" name="Bildplatzhalter 31"/>
          <p:cNvPicPr>
            <a:picLocks noChangeAspect="1"/>
          </p:cNvPicPr>
          <p:nvPr/>
        </p:nvPicPr>
        <p:blipFill>
          <a:blip r:embed="rId4" cstate="print">
            <a:extLst>
              <a:ext uri="{28A0092B-C50C-407E-A947-70E740481C1C}">
                <a14:useLocalDpi xmlns:a14="http://schemas.microsoft.com/office/drawing/2010/main" val="0"/>
              </a:ext>
            </a:extLst>
          </a:blip>
          <a:srcRect l="16666" r="16666"/>
          <a:stretch>
            <a:fillRect/>
          </a:stretch>
        </p:blipFill>
        <p:spPr>
          <a:xfrm>
            <a:off x="4247978" y="1695610"/>
            <a:ext cx="1469133" cy="1469133"/>
          </a:xfrm>
          <a:prstGeom prst="ellipse">
            <a:avLst/>
          </a:prstGeom>
        </p:spPr>
      </p:pic>
      <p:pic>
        <p:nvPicPr>
          <p:cNvPr id="14" name="Bildplatzhalter 39"/>
          <p:cNvPicPr>
            <a:picLocks noChangeAspect="1"/>
          </p:cNvPicPr>
          <p:nvPr/>
        </p:nvPicPr>
        <p:blipFill>
          <a:blip r:embed="rId5" cstate="print">
            <a:extLst>
              <a:ext uri="{28A0092B-C50C-407E-A947-70E740481C1C}">
                <a14:useLocalDpi xmlns:a14="http://schemas.microsoft.com/office/drawing/2010/main" val="0"/>
              </a:ext>
            </a:extLst>
          </a:blip>
          <a:srcRect l="16664" r="16664"/>
          <a:stretch>
            <a:fillRect/>
          </a:stretch>
        </p:blipFill>
        <p:spPr>
          <a:xfrm>
            <a:off x="10358531" y="1695610"/>
            <a:ext cx="1469133" cy="1469133"/>
          </a:xfrm>
          <a:prstGeom prst="ellipse">
            <a:avLst/>
          </a:prstGeom>
        </p:spPr>
      </p:pic>
    </p:spTree>
    <p:extLst>
      <p:ext uri="{BB962C8B-B14F-4D97-AF65-F5344CB8AC3E}">
        <p14:creationId xmlns:p14="http://schemas.microsoft.com/office/powerpoint/2010/main" val="528763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000" y="369053"/>
            <a:ext cx="11466000" cy="792000"/>
          </a:xfrm>
        </p:spPr>
        <p:txBody>
          <a:bodyPr/>
          <a:lstStyle/>
          <a:p>
            <a:r>
              <a:rPr lang="de-DE" dirty="0"/>
              <a:t>AGILE PROJEKTMETHODIK</a:t>
            </a:r>
            <a:br>
              <a:rPr lang="de-DE" dirty="0"/>
            </a:br>
            <a:r>
              <a:rPr lang="de-DE" dirty="0"/>
              <a:t>Enge Zusammenarbeit, Kommunikation und Abstimmung im Projekt</a:t>
            </a:r>
          </a:p>
        </p:txBody>
      </p:sp>
      <p:pic>
        <p:nvPicPr>
          <p:cNvPr id="4" name="Grafik 3">
            <a:extLst>
              <a:ext uri="{FF2B5EF4-FFF2-40B4-BE49-F238E27FC236}">
                <a16:creationId xmlns:a16="http://schemas.microsoft.com/office/drawing/2014/main" id="{C569E15F-F63D-4127-8E38-A73C25E43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995" y="2844214"/>
            <a:ext cx="1902192" cy="1910665"/>
          </a:xfrm>
          <a:prstGeom prst="rect">
            <a:avLst/>
          </a:prstGeom>
        </p:spPr>
      </p:pic>
      <p:sp>
        <p:nvSpPr>
          <p:cNvPr id="24" name="Rechteck: abgerundete Ecken 23">
            <a:extLst>
              <a:ext uri="{FF2B5EF4-FFF2-40B4-BE49-F238E27FC236}">
                <a16:creationId xmlns:a16="http://schemas.microsoft.com/office/drawing/2014/main" id="{A2D7A90E-EC52-4141-B833-C57D64E3B27A}"/>
              </a:ext>
            </a:extLst>
          </p:cNvPr>
          <p:cNvSpPr/>
          <p:nvPr/>
        </p:nvSpPr>
        <p:spPr>
          <a:xfrm>
            <a:off x="7040891" y="3354439"/>
            <a:ext cx="4785109" cy="534076"/>
          </a:xfrm>
          <a:prstGeom prst="roundRect">
            <a:avLst>
              <a:gd name="adj" fmla="val 10748"/>
            </a:avLst>
          </a:prstGeom>
          <a:solidFill>
            <a:schemeClr val="tx1">
              <a:lumMod val="20000"/>
              <a:lumOff val="80000"/>
            </a:schemeClr>
          </a:solidFill>
          <a:ln w="12700">
            <a:noFill/>
            <a:miter lim="800000"/>
          </a:ln>
        </p:spPr>
        <p:txBody>
          <a:bodyPr vert="horz" lIns="0" tIns="0" rIns="0" bIns="0" rtlCol="0" anchor="ctr">
            <a:noAutofit/>
          </a:bodyPr>
          <a:lstStyle/>
          <a:p>
            <a:pPr algn="ctr">
              <a:spcBef>
                <a:spcPct val="25000"/>
              </a:spcBef>
            </a:pPr>
            <a:r>
              <a:rPr lang="de-DE" sz="1600" noProof="1">
                <a:latin typeface="Calibri Light"/>
                <a:cs typeface="Calibri Light"/>
              </a:rPr>
              <a:t>Zufriedene Kunden</a:t>
            </a:r>
          </a:p>
        </p:txBody>
      </p:sp>
      <p:sp>
        <p:nvSpPr>
          <p:cNvPr id="27" name="Rechteck: abgerundete Ecken 26">
            <a:extLst>
              <a:ext uri="{FF2B5EF4-FFF2-40B4-BE49-F238E27FC236}">
                <a16:creationId xmlns:a16="http://schemas.microsoft.com/office/drawing/2014/main" id="{9194E058-9488-41A7-9194-8E4C7E8F1C1F}"/>
              </a:ext>
            </a:extLst>
          </p:cNvPr>
          <p:cNvSpPr/>
          <p:nvPr/>
        </p:nvSpPr>
        <p:spPr>
          <a:xfrm>
            <a:off x="7040891" y="2752776"/>
            <a:ext cx="4785109" cy="534076"/>
          </a:xfrm>
          <a:prstGeom prst="roundRect">
            <a:avLst>
              <a:gd name="adj" fmla="val 10748"/>
            </a:avLst>
          </a:prstGeom>
          <a:solidFill>
            <a:schemeClr val="tx1">
              <a:lumMod val="20000"/>
              <a:lumOff val="80000"/>
            </a:schemeClr>
          </a:solidFill>
          <a:ln w="12700">
            <a:noFill/>
            <a:miter lim="800000"/>
          </a:ln>
        </p:spPr>
        <p:txBody>
          <a:bodyPr vert="horz" lIns="0" tIns="0" rIns="0" bIns="0" rtlCol="0" anchor="ctr">
            <a:noAutofit/>
          </a:bodyPr>
          <a:lstStyle/>
          <a:p>
            <a:pPr algn="ctr">
              <a:spcBef>
                <a:spcPts val="1000"/>
              </a:spcBef>
              <a:buClr>
                <a:srgbClr val="F5A748"/>
              </a:buClr>
              <a:buSzPct val="100000"/>
            </a:pPr>
            <a:r>
              <a:rPr lang="de-DE" sz="1600" noProof="1">
                <a:latin typeface="Calibri Light" panose="020F0302020204030204" pitchFamily="34" charset="0"/>
                <a:cs typeface="Calibri" pitchFamily="34" charset="0"/>
              </a:rPr>
              <a:t>Motivierte Mitarbeiter</a:t>
            </a:r>
          </a:p>
        </p:txBody>
      </p:sp>
      <p:sp>
        <p:nvSpPr>
          <p:cNvPr id="30" name="Rechteck: abgerundete Ecken 29">
            <a:extLst>
              <a:ext uri="{FF2B5EF4-FFF2-40B4-BE49-F238E27FC236}">
                <a16:creationId xmlns:a16="http://schemas.microsoft.com/office/drawing/2014/main" id="{54994D90-64FC-4840-9D53-77182C59D0EB}"/>
              </a:ext>
            </a:extLst>
          </p:cNvPr>
          <p:cNvSpPr/>
          <p:nvPr/>
        </p:nvSpPr>
        <p:spPr>
          <a:xfrm>
            <a:off x="7040891" y="2134327"/>
            <a:ext cx="4785109" cy="534076"/>
          </a:xfrm>
          <a:prstGeom prst="roundRect">
            <a:avLst>
              <a:gd name="adj" fmla="val 10748"/>
            </a:avLst>
          </a:prstGeom>
          <a:solidFill>
            <a:schemeClr val="tx1">
              <a:lumMod val="20000"/>
              <a:lumOff val="80000"/>
            </a:schemeClr>
          </a:solidFill>
          <a:ln w="12700">
            <a:noFill/>
            <a:miter lim="800000"/>
          </a:ln>
        </p:spPr>
        <p:txBody>
          <a:bodyPr vert="horz" lIns="0" tIns="0" rIns="0" bIns="0" rtlCol="0" anchor="ctr">
            <a:noAutofit/>
          </a:bodyPr>
          <a:lstStyle/>
          <a:p>
            <a:pPr algn="ctr">
              <a:spcBef>
                <a:spcPct val="25000"/>
              </a:spcBef>
            </a:pPr>
            <a:r>
              <a:rPr lang="de-DE" sz="1600" noProof="1">
                <a:latin typeface="Calibri Light"/>
                <a:cs typeface="Calibri Light"/>
              </a:rPr>
              <a:t>Effiziente Abläufe</a:t>
            </a:r>
          </a:p>
        </p:txBody>
      </p:sp>
      <p:pic>
        <p:nvPicPr>
          <p:cNvPr id="6" name="Grafik 5">
            <a:extLst>
              <a:ext uri="{FF2B5EF4-FFF2-40B4-BE49-F238E27FC236}">
                <a16:creationId xmlns:a16="http://schemas.microsoft.com/office/drawing/2014/main" id="{0A9022F3-AC71-4E3C-8553-018DF5D632C3}"/>
              </a:ext>
            </a:extLst>
          </p:cNvPr>
          <p:cNvPicPr>
            <a:picLocks noChangeAspect="1"/>
          </p:cNvPicPr>
          <p:nvPr/>
        </p:nvPicPr>
        <p:blipFill>
          <a:blip r:embed="rId3"/>
          <a:stretch>
            <a:fillRect/>
          </a:stretch>
        </p:blipFill>
        <p:spPr>
          <a:xfrm>
            <a:off x="1625740" y="1388005"/>
            <a:ext cx="4467260" cy="4798147"/>
          </a:xfrm>
          <a:prstGeom prst="rect">
            <a:avLst/>
          </a:prstGeom>
        </p:spPr>
      </p:pic>
    </p:spTree>
    <p:extLst>
      <p:ext uri="{BB962C8B-B14F-4D97-AF65-F5344CB8AC3E}">
        <p14:creationId xmlns:p14="http://schemas.microsoft.com/office/powerpoint/2010/main" val="2727408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l="34493" t="2566" r="8770"/>
          <a:stretch/>
        </p:blipFill>
        <p:spPr>
          <a:xfrm>
            <a:off x="7528090" y="1422400"/>
            <a:ext cx="4302686" cy="4926013"/>
          </a:xfrm>
          <a:prstGeom prst="rect">
            <a:avLst/>
          </a:prstGeom>
          <a:ln>
            <a:solidFill>
              <a:schemeClr val="bg1">
                <a:lumMod val="50000"/>
              </a:schemeClr>
            </a:solidFill>
          </a:ln>
        </p:spPr>
      </p:pic>
      <p:sp>
        <p:nvSpPr>
          <p:cNvPr id="2" name="Titel 1"/>
          <p:cNvSpPr>
            <a:spLocks noGrp="1"/>
          </p:cNvSpPr>
          <p:nvPr>
            <p:ph type="title"/>
          </p:nvPr>
        </p:nvSpPr>
        <p:spPr>
          <a:xfrm>
            <a:off x="360000" y="369053"/>
            <a:ext cx="11466000" cy="792000"/>
          </a:xfrm>
        </p:spPr>
        <p:txBody>
          <a:bodyPr/>
          <a:lstStyle/>
          <a:p>
            <a:r>
              <a:rPr lang="de-DE" dirty="0"/>
              <a:t>AGILE PROJEKTMETHODIK</a:t>
            </a:r>
            <a:br>
              <a:rPr lang="de-DE" dirty="0"/>
            </a:br>
            <a:r>
              <a:rPr lang="de-DE" dirty="0"/>
              <a:t>Vorgehen</a:t>
            </a:r>
          </a:p>
        </p:txBody>
      </p:sp>
      <p:sp>
        <p:nvSpPr>
          <p:cNvPr id="8" name="Rechteck: abgerundete Ecken 2">
            <a:extLst>
              <a:ext uri="{FF2B5EF4-FFF2-40B4-BE49-F238E27FC236}">
                <a16:creationId xmlns:a16="http://schemas.microsoft.com/office/drawing/2014/main" id="{F0206EA7-B87A-4667-8E6F-E875EA48A3B4}"/>
              </a:ext>
            </a:extLst>
          </p:cNvPr>
          <p:cNvSpPr/>
          <p:nvPr/>
        </p:nvSpPr>
        <p:spPr>
          <a:xfrm>
            <a:off x="360000" y="1632510"/>
            <a:ext cx="6869475" cy="4715903"/>
          </a:xfrm>
          <a:custGeom>
            <a:avLst>
              <a:gd name="f0" fmla="val 85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07999" tIns="216000" rIns="107999" bIns="126004" anchor="t" anchorCtr="0" compatLnSpc="1">
            <a:noAutofit/>
          </a:bodyPr>
          <a:lstStyle/>
          <a:p>
            <a:pPr marL="342900" lvl="0" indent="-342900">
              <a:spcBef>
                <a:spcPts val="1000"/>
              </a:spcBef>
              <a:buSzPts val="1999"/>
              <a:buBlip>
                <a:blip r:embed="rId3"/>
              </a:buBlip>
              <a:defRPr sz="1800" b="0" i="0" u="none" strike="noStrike" kern="0" cap="none" spc="0" baseline="0">
                <a:solidFill>
                  <a:srgbClr val="000000"/>
                </a:solidFill>
                <a:uFillTx/>
              </a:defRPr>
            </a:pPr>
            <a:r>
              <a:rPr lang="de-DE" dirty="0">
                <a:solidFill>
                  <a:srgbClr val="57666D"/>
                </a:solidFill>
                <a:latin typeface="Calibri Light" pitchFamily="34"/>
                <a:cs typeface="Calibri" pitchFamily="34"/>
              </a:rPr>
              <a:t>Alle zu Projektbeginn bekannten Kundenanforderungen an die fertige Softwarelösung werden zunächst in niedriger Detailtiefe aufgenommen, wodurch der Analyseaufwand verringert wird. </a:t>
            </a:r>
          </a:p>
          <a:p>
            <a:pPr marL="342900" lvl="0" indent="-342900">
              <a:spcBef>
                <a:spcPts val="1000"/>
              </a:spcBef>
              <a:buSzPts val="1999"/>
              <a:buBlip>
                <a:blip r:embed="rId3"/>
              </a:buBlip>
              <a:defRPr sz="1800" b="0" i="0" u="none" strike="noStrike" kern="0" cap="none" spc="0" baseline="0">
                <a:solidFill>
                  <a:srgbClr val="000000"/>
                </a:solidFill>
                <a:uFillTx/>
              </a:defRPr>
            </a:pPr>
            <a:r>
              <a:rPr lang="de-DE" dirty="0">
                <a:solidFill>
                  <a:srgbClr val="57666D"/>
                </a:solidFill>
                <a:latin typeface="Calibri Light" pitchFamily="34"/>
                <a:cs typeface="Calibri" pitchFamily="34"/>
              </a:rPr>
              <a:t>Die Anforderungen an das System werden hinsichtlich Business Value und anderen Faktoren priorisiert und in dieser Reihenfolge bearbeitet.</a:t>
            </a:r>
          </a:p>
          <a:p>
            <a:pPr marL="342900" lvl="0" indent="-342900">
              <a:spcBef>
                <a:spcPts val="1000"/>
              </a:spcBef>
              <a:buSzPts val="1999"/>
              <a:buBlip>
                <a:blip r:embed="rId3"/>
              </a:buBlip>
              <a:defRPr sz="1800" b="0" i="0" u="none" strike="noStrike" kern="0" cap="none" spc="0" baseline="0">
                <a:solidFill>
                  <a:srgbClr val="000000"/>
                </a:solidFill>
                <a:uFillTx/>
              </a:defRPr>
            </a:pPr>
            <a:r>
              <a:rPr lang="de-DE" dirty="0">
                <a:solidFill>
                  <a:srgbClr val="57666D"/>
                </a:solidFill>
                <a:latin typeface="Calibri Light" pitchFamily="34"/>
                <a:cs typeface="Calibri" pitchFamily="34"/>
              </a:rPr>
              <a:t>Die Aufteilung des Projekts erfolgt in mehrere Zyklen (Sprints), in denen die jeweils zuvor beschriebenen Phasen durchlaufen werden. </a:t>
            </a:r>
          </a:p>
          <a:p>
            <a:pPr marL="342900" lvl="0" indent="-342900">
              <a:spcBef>
                <a:spcPts val="1000"/>
              </a:spcBef>
              <a:buSzPts val="1999"/>
              <a:buBlip>
                <a:blip r:embed="rId3"/>
              </a:buBlip>
              <a:defRPr sz="1800" b="0" i="0" u="none" strike="noStrike" kern="0" cap="none" spc="0" baseline="0">
                <a:solidFill>
                  <a:srgbClr val="000000"/>
                </a:solidFill>
                <a:uFillTx/>
              </a:defRPr>
            </a:pPr>
            <a:r>
              <a:rPr lang="de-DE" dirty="0">
                <a:solidFill>
                  <a:srgbClr val="57666D"/>
                </a:solidFill>
                <a:latin typeface="Calibri Light" pitchFamily="34"/>
                <a:cs typeface="Calibri" pitchFamily="34"/>
              </a:rPr>
              <a:t>Erst in den einzelnen zwei- bis vierwöchigen Zyklen werden die nach Kosten/Nutzen gewichteten und priorisierten Anforderungen detailliert analysiert, designt, entwickelt, getestet und abgenommen.</a:t>
            </a:r>
          </a:p>
        </p:txBody>
      </p:sp>
      <p:sp>
        <p:nvSpPr>
          <p:cNvPr id="9" name="Ecken des Rechtecks auf der gleichen Seite abrunden 26">
            <a:extLst>
              <a:ext uri="{FF2B5EF4-FFF2-40B4-BE49-F238E27FC236}">
                <a16:creationId xmlns:a16="http://schemas.microsoft.com/office/drawing/2014/main" id="{0E54EC06-4711-449D-A43C-246267F8BCDD}"/>
              </a:ext>
            </a:extLst>
          </p:cNvPr>
          <p:cNvSpPr/>
          <p:nvPr/>
        </p:nvSpPr>
        <p:spPr>
          <a:xfrm>
            <a:off x="361224" y="1422400"/>
            <a:ext cx="6871591" cy="420212"/>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24246C"/>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dirty="0">
                <a:solidFill>
                  <a:srgbClr val="FFFFFF"/>
                </a:solidFill>
                <a:latin typeface="Calibri" pitchFamily="34"/>
                <a:cs typeface="Calibri" pitchFamily="34"/>
              </a:rPr>
              <a:t>AGILE PROJEKTMETHODIK</a:t>
            </a:r>
            <a:endParaRPr lang="de-DE" sz="2000" b="1" i="0" u="none" strike="noStrike" kern="1200" cap="none" spc="0" baseline="0" dirty="0">
              <a:solidFill>
                <a:srgbClr val="FFFFFF"/>
              </a:solidFill>
              <a:uFillTx/>
              <a:latin typeface="Calibri" pitchFamily="34"/>
              <a:cs typeface="Calibri" pitchFamily="34"/>
            </a:endParaRPr>
          </a:p>
        </p:txBody>
      </p:sp>
    </p:spTree>
    <p:extLst>
      <p:ext uri="{BB962C8B-B14F-4D97-AF65-F5344CB8AC3E}">
        <p14:creationId xmlns:p14="http://schemas.microsoft.com/office/powerpoint/2010/main" val="2582828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000" y="369053"/>
            <a:ext cx="11466000" cy="792000"/>
          </a:xfrm>
        </p:spPr>
        <p:txBody>
          <a:bodyPr/>
          <a:lstStyle/>
          <a:p>
            <a:r>
              <a:rPr lang="de-DE" dirty="0"/>
              <a:t>AGILE PROJEKTMETHODIK</a:t>
            </a:r>
            <a:br>
              <a:rPr lang="de-DE" dirty="0"/>
            </a:br>
            <a:r>
              <a:rPr lang="de-DE" dirty="0"/>
              <a:t>Nutzen</a:t>
            </a:r>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l="19238" t="9164" r="24215"/>
          <a:stretch/>
        </p:blipFill>
        <p:spPr>
          <a:xfrm>
            <a:off x="7524750" y="1422400"/>
            <a:ext cx="4301250" cy="4926013"/>
          </a:xfrm>
          <a:prstGeom prst="rect">
            <a:avLst/>
          </a:prstGeom>
        </p:spPr>
      </p:pic>
      <p:sp>
        <p:nvSpPr>
          <p:cNvPr id="9" name="Rechteck: abgerundete Ecken 2">
            <a:extLst>
              <a:ext uri="{FF2B5EF4-FFF2-40B4-BE49-F238E27FC236}">
                <a16:creationId xmlns:a16="http://schemas.microsoft.com/office/drawing/2014/main" id="{8AE61262-9A1E-4185-BF02-6293619F8ADD}"/>
              </a:ext>
            </a:extLst>
          </p:cNvPr>
          <p:cNvSpPr/>
          <p:nvPr/>
        </p:nvSpPr>
        <p:spPr>
          <a:xfrm>
            <a:off x="360000" y="1632510"/>
            <a:ext cx="6869475" cy="4715903"/>
          </a:xfrm>
          <a:custGeom>
            <a:avLst>
              <a:gd name="f0" fmla="val 858"/>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07999" tIns="216000" rIns="107999" bIns="126004" anchor="t" anchorCtr="0" compatLnSpc="1">
            <a:noAutofit/>
          </a:bodyPr>
          <a:lstStyle/>
          <a:p>
            <a:pPr marL="342900" lvl="0" indent="-342900">
              <a:spcBef>
                <a:spcPts val="1000"/>
              </a:spcBef>
              <a:buSzPts val="1999"/>
              <a:buBlip>
                <a:blip r:embed="rId3"/>
              </a:buBlip>
              <a:defRPr sz="1800" b="0" i="0" u="none" strike="noStrike" kern="0" cap="none" spc="0" baseline="0">
                <a:solidFill>
                  <a:srgbClr val="000000"/>
                </a:solidFill>
                <a:uFillTx/>
              </a:defRPr>
            </a:pPr>
            <a:r>
              <a:rPr lang="de-DE" dirty="0">
                <a:solidFill>
                  <a:srgbClr val="57666D"/>
                </a:solidFill>
                <a:latin typeface="Calibri Light" pitchFamily="34"/>
                <a:cs typeface="Calibri" pitchFamily="34"/>
              </a:rPr>
              <a:t>Die Agile Methode zeichnet sich durch eine einfache Struktur, klar definierte Rollen und die Selbstorganisation des Teams aus.</a:t>
            </a:r>
          </a:p>
          <a:p>
            <a:pPr marL="342900" lvl="0" indent="-342900">
              <a:spcBef>
                <a:spcPts val="1000"/>
              </a:spcBef>
              <a:buSzPts val="1999"/>
              <a:buBlip>
                <a:blip r:embed="rId3"/>
              </a:buBlip>
              <a:defRPr sz="1800" b="0" i="0" u="none" strike="noStrike" kern="0" cap="none" spc="0" baseline="0">
                <a:solidFill>
                  <a:srgbClr val="000000"/>
                </a:solidFill>
                <a:uFillTx/>
              </a:defRPr>
            </a:pPr>
            <a:r>
              <a:rPr lang="de-DE" dirty="0">
                <a:solidFill>
                  <a:srgbClr val="57666D"/>
                </a:solidFill>
                <a:latin typeface="Calibri Light" pitchFamily="34"/>
                <a:cs typeface="Calibri" pitchFamily="34"/>
              </a:rPr>
              <a:t>Durch die starke Integration des Kunden wird sichergestellt, dass die Anforderungen und somit die fertige Softwarelösung den Wünschen des Kunden genau entsprechen.</a:t>
            </a:r>
          </a:p>
          <a:p>
            <a:pPr marL="342900" lvl="0" indent="-342900">
              <a:spcBef>
                <a:spcPts val="1000"/>
              </a:spcBef>
              <a:buSzPts val="1999"/>
              <a:buBlip>
                <a:blip r:embed="rId3"/>
              </a:buBlip>
              <a:defRPr sz="1800" b="0" i="0" u="none" strike="noStrike" kern="0" cap="none" spc="0" baseline="0">
                <a:solidFill>
                  <a:srgbClr val="000000"/>
                </a:solidFill>
                <a:uFillTx/>
              </a:defRPr>
            </a:pPr>
            <a:r>
              <a:rPr lang="de-DE" dirty="0">
                <a:solidFill>
                  <a:srgbClr val="57666D"/>
                </a:solidFill>
                <a:latin typeface="Calibri Light" pitchFamily="34"/>
                <a:cs typeface="Calibri" pitchFamily="34"/>
              </a:rPr>
              <a:t>Anwender erhalten nach Ende eines Zyklus immer wieder fertige Software zur Erprobung.</a:t>
            </a:r>
          </a:p>
          <a:p>
            <a:pPr marL="342900" lvl="0" indent="-342900">
              <a:spcBef>
                <a:spcPts val="1000"/>
              </a:spcBef>
              <a:buSzPts val="1999"/>
              <a:buBlip>
                <a:blip r:embed="rId3"/>
              </a:buBlip>
              <a:defRPr sz="1800" b="0" i="0" u="none" strike="noStrike" kern="0" cap="none" spc="0" baseline="0">
                <a:solidFill>
                  <a:srgbClr val="000000"/>
                </a:solidFill>
                <a:uFillTx/>
              </a:defRPr>
            </a:pPr>
            <a:r>
              <a:rPr lang="de-DE" dirty="0">
                <a:solidFill>
                  <a:srgbClr val="57666D"/>
                </a:solidFill>
                <a:latin typeface="Calibri Light" pitchFamily="34"/>
                <a:cs typeface="Calibri" pitchFamily="34"/>
              </a:rPr>
              <a:t>Änderungswünsche im weiteren Projektverlauf – auch für bereits abgenommene Bestandteile – werden sofort als neue Anforderungen gewichtet, priorisiert und in Folgezyklen bearbeitet.</a:t>
            </a:r>
          </a:p>
          <a:p>
            <a:pPr marL="342900" lvl="0" indent="-342900">
              <a:spcBef>
                <a:spcPts val="1000"/>
              </a:spcBef>
              <a:buSzPts val="1999"/>
              <a:buBlip>
                <a:blip r:embed="rId3"/>
              </a:buBlip>
              <a:defRPr sz="1800" b="0" i="0" u="none" strike="noStrike" kern="0" cap="none" spc="0" baseline="0">
                <a:solidFill>
                  <a:srgbClr val="000000"/>
                </a:solidFill>
                <a:uFillTx/>
              </a:defRPr>
            </a:pPr>
            <a:r>
              <a:rPr lang="de-DE" dirty="0">
                <a:solidFill>
                  <a:srgbClr val="57666D"/>
                </a:solidFill>
                <a:latin typeface="Calibri Light" pitchFamily="34"/>
                <a:cs typeface="Calibri" pitchFamily="34"/>
              </a:rPr>
              <a:t>Durch eine in den Zyklen integrierte Selbstreflexion des Teams ist eine kontinuierliche Steigerung der Effizienz innerhalb des Projektablaufs sichergestellt.</a:t>
            </a:r>
          </a:p>
        </p:txBody>
      </p:sp>
      <p:sp>
        <p:nvSpPr>
          <p:cNvPr id="10" name="Ecken des Rechtecks auf der gleichen Seite abrunden 26">
            <a:extLst>
              <a:ext uri="{FF2B5EF4-FFF2-40B4-BE49-F238E27FC236}">
                <a16:creationId xmlns:a16="http://schemas.microsoft.com/office/drawing/2014/main" id="{8CA982A7-C62B-4CB4-8BD8-42C12059D88A}"/>
              </a:ext>
            </a:extLst>
          </p:cNvPr>
          <p:cNvSpPr/>
          <p:nvPr/>
        </p:nvSpPr>
        <p:spPr>
          <a:xfrm>
            <a:off x="361224" y="1422400"/>
            <a:ext cx="6871591" cy="420212"/>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24246C"/>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dirty="0">
                <a:solidFill>
                  <a:srgbClr val="FFFFFF"/>
                </a:solidFill>
                <a:latin typeface="Calibri" pitchFamily="34"/>
                <a:cs typeface="Calibri" pitchFamily="34"/>
              </a:rPr>
              <a:t>AGILE PROJEKTMETHODIK</a:t>
            </a:r>
            <a:endParaRPr lang="de-DE" sz="2000" b="1" i="0" u="none" strike="noStrike" kern="1200" cap="none" spc="0" baseline="0" dirty="0">
              <a:solidFill>
                <a:srgbClr val="FFFFFF"/>
              </a:solidFill>
              <a:uFillTx/>
              <a:latin typeface="Calibri" pitchFamily="34"/>
              <a:cs typeface="Calibri" pitchFamily="34"/>
            </a:endParaRPr>
          </a:p>
        </p:txBody>
      </p:sp>
    </p:spTree>
    <p:extLst>
      <p:ext uri="{BB962C8B-B14F-4D97-AF65-F5344CB8AC3E}">
        <p14:creationId xmlns:p14="http://schemas.microsoft.com/office/powerpoint/2010/main" val="1496741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Bildplatzhalter 9" descr="Ein Bild, das Person, Mann, Wand, drinnen enthält.&#10;&#10;Mit sehr hoher Zuverlässigkeit generierte Beschreibung">
            <a:extLst>
              <a:ext uri="{FF2B5EF4-FFF2-40B4-BE49-F238E27FC236}">
                <a16:creationId xmlns:a16="http://schemas.microsoft.com/office/drawing/2014/main" id="{0DC9D682-7E82-4B52-A3B9-6102A0C528A5}"/>
              </a:ext>
            </a:extLst>
          </p:cNvPr>
          <p:cNvPicPr>
            <a:picLocks noChangeAspect="1"/>
          </p:cNvPicPr>
          <p:nvPr/>
        </p:nvPicPr>
        <p:blipFill>
          <a:blip r:embed="rId3">
            <a:extLst>
              <a:ext uri="{28A0092B-C50C-407E-A947-70E740481C1C}">
                <a14:useLocalDpi xmlns:a14="http://schemas.microsoft.com/office/drawing/2010/main" val="0"/>
              </a:ext>
            </a:extLst>
          </a:blip>
          <a:srcRect t="2815" b="2815"/>
          <a:stretch>
            <a:fillRect/>
          </a:stretch>
        </p:blipFill>
        <p:spPr>
          <a:xfrm>
            <a:off x="0" y="180000"/>
            <a:ext cx="12186000" cy="6678000"/>
          </a:xfrm>
          <a:prstGeom prst="rect">
            <a:avLst/>
          </a:prstGeom>
        </p:spPr>
      </p:pic>
      <p:sp>
        <p:nvSpPr>
          <p:cNvPr id="2" name="Titel 1"/>
          <p:cNvSpPr>
            <a:spLocks noGrp="1"/>
          </p:cNvSpPr>
          <p:nvPr>
            <p:ph type="title"/>
          </p:nvPr>
        </p:nvSpPr>
        <p:spPr/>
        <p:txBody>
          <a:bodyPr/>
          <a:lstStyle/>
          <a:p>
            <a:r>
              <a:rPr lang="de-DE" cap="all" dirty="0"/>
              <a:t>ZUSAMMENFASSUNG</a:t>
            </a:r>
            <a:br>
              <a:rPr dirty="0"/>
            </a:br>
            <a:r>
              <a:rPr lang="de-DE" dirty="0"/>
              <a:t>Projektmethodik</a:t>
            </a:r>
          </a:p>
        </p:txBody>
      </p:sp>
      <p:sp>
        <p:nvSpPr>
          <p:cNvPr id="3" name="Datumsplatzhalter 2"/>
          <p:cNvSpPr>
            <a:spLocks noGrp="1"/>
          </p:cNvSpPr>
          <p:nvPr>
            <p:ph type="dt" sz="half" idx="4294967295"/>
          </p:nvPr>
        </p:nvSpPr>
        <p:spPr>
          <a:xfrm>
            <a:off x="0" y="6480175"/>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rgbClr val="57666D"/>
                </a:solidFill>
                <a:effectLst/>
                <a:uLnTx/>
                <a:uFillTx/>
                <a:latin typeface="Calibri"/>
                <a:ea typeface="+mn-ea"/>
                <a:cs typeface="+mn-cs"/>
              </a:rPr>
              <a:t>COSMO CONSULT-Gruppe</a:t>
            </a:r>
          </a:p>
        </p:txBody>
      </p:sp>
      <p:sp>
        <p:nvSpPr>
          <p:cNvPr id="7" name="Freeform 9">
            <a:extLst>
              <a:ext uri="{FF2B5EF4-FFF2-40B4-BE49-F238E27FC236}">
                <a16:creationId xmlns:a16="http://schemas.microsoft.com/office/drawing/2014/main" id="{7812279E-B26C-42A8-8E07-231D602494A0}"/>
              </a:ext>
            </a:extLst>
          </p:cNvPr>
          <p:cNvSpPr>
            <a:spLocks/>
          </p:cNvSpPr>
          <p:nvPr/>
        </p:nvSpPr>
        <p:spPr bwMode="auto">
          <a:xfrm flipH="1">
            <a:off x="0" y="3717341"/>
            <a:ext cx="7957343" cy="3154363"/>
          </a:xfrm>
          <a:custGeom>
            <a:avLst/>
            <a:gdLst>
              <a:gd name="T0" fmla="*/ 0 w 4195"/>
              <a:gd name="T1" fmla="*/ 1331 h 1638"/>
              <a:gd name="T2" fmla="*/ 80 w 4195"/>
              <a:gd name="T3" fmla="*/ 1125 h 1638"/>
              <a:gd name="T4" fmla="*/ 728 w 4195"/>
              <a:gd name="T5" fmla="*/ 165 h 1638"/>
              <a:gd name="T6" fmla="*/ 1026 w 4195"/>
              <a:gd name="T7" fmla="*/ 0 h 1638"/>
              <a:gd name="T8" fmla="*/ 4195 w 4195"/>
              <a:gd name="T9" fmla="*/ 3 h 1638"/>
              <a:gd name="T10" fmla="*/ 4195 w 4195"/>
              <a:gd name="T11" fmla="*/ 1638 h 1638"/>
              <a:gd name="T12" fmla="*/ 296 w 4195"/>
              <a:gd name="T13" fmla="*/ 1638 h 1638"/>
              <a:gd name="T14" fmla="*/ 296 w 4195"/>
              <a:gd name="T15" fmla="*/ 1638 h 1638"/>
              <a:gd name="T16" fmla="*/ 0 w 4195"/>
              <a:gd name="T17" fmla="*/ 133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5" h="1638">
                <a:moveTo>
                  <a:pt x="0" y="1331"/>
                </a:moveTo>
                <a:cubicBezTo>
                  <a:pt x="0" y="1252"/>
                  <a:pt x="33" y="1195"/>
                  <a:pt x="80" y="1125"/>
                </a:cubicBezTo>
                <a:cubicBezTo>
                  <a:pt x="128" y="1053"/>
                  <a:pt x="687" y="219"/>
                  <a:pt x="728" y="165"/>
                </a:cubicBezTo>
                <a:cubicBezTo>
                  <a:pt x="791" y="82"/>
                  <a:pt x="900" y="0"/>
                  <a:pt x="1026" y="0"/>
                </a:cubicBezTo>
                <a:cubicBezTo>
                  <a:pt x="1151" y="0"/>
                  <a:pt x="4195" y="3"/>
                  <a:pt x="4195" y="3"/>
                </a:cubicBezTo>
                <a:cubicBezTo>
                  <a:pt x="4195" y="1638"/>
                  <a:pt x="4195" y="1638"/>
                  <a:pt x="4195" y="1638"/>
                </a:cubicBezTo>
                <a:cubicBezTo>
                  <a:pt x="296" y="1638"/>
                  <a:pt x="296" y="1638"/>
                  <a:pt x="296" y="1638"/>
                </a:cubicBezTo>
                <a:cubicBezTo>
                  <a:pt x="296" y="1638"/>
                  <a:pt x="296" y="1638"/>
                  <a:pt x="296" y="1638"/>
                </a:cubicBezTo>
                <a:cubicBezTo>
                  <a:pt x="131" y="1632"/>
                  <a:pt x="0" y="1497"/>
                  <a:pt x="0" y="1331"/>
                </a:cubicBezTo>
                <a:close/>
              </a:path>
            </a:pathLst>
          </a:custGeom>
          <a:solidFill>
            <a:srgbClr val="24246C"/>
          </a:solidFill>
          <a:ln>
            <a:noFill/>
          </a:ln>
        </p:spPr>
        <p:txBody>
          <a:bodyPr vert="horz" wrap="square" lIns="360000" tIns="36000" rIns="396000" bIns="36000" numCol="1" anchor="ctr" anchorCtr="0" compatLnSpc="1">
            <a:prstTxWarp prst="textNoShape">
              <a:avLst/>
            </a:prstTxWarp>
          </a:bodyPr>
          <a:lstStyle/>
          <a:p>
            <a:pPr marL="228600" lvl="0" indent="-228600">
              <a:spcBef>
                <a:spcPts val="1000"/>
              </a:spcBef>
              <a:buClr>
                <a:srgbClr val="FFFFFF"/>
              </a:buClr>
              <a:buSzPct val="100000"/>
              <a:buFont typeface="Calibri Light" panose="020F0302020204030204" pitchFamily="34" charset="0"/>
              <a:buChar char="›"/>
            </a:pPr>
            <a:r>
              <a:rPr lang="de-DE" sz="2400" dirty="0">
                <a:solidFill>
                  <a:srgbClr val="FFFFFF"/>
                </a:solidFill>
                <a:latin typeface=" Calibri light"/>
                <a:cs typeface="Calibri" panose="020F0502020204030204" pitchFamily="34" charset="0"/>
              </a:rPr>
              <a:t>Wir empfehlen agile Methoden</a:t>
            </a:r>
          </a:p>
          <a:p>
            <a:pPr marL="228600" lvl="0" indent="-228600">
              <a:spcBef>
                <a:spcPts val="1000"/>
              </a:spcBef>
              <a:buClr>
                <a:srgbClr val="FFFFFF"/>
              </a:buClr>
              <a:buSzPct val="100000"/>
              <a:buFont typeface="Calibri Light" panose="020F0302020204030204" pitchFamily="34" charset="0"/>
              <a:buChar char="›"/>
            </a:pPr>
            <a:r>
              <a:rPr lang="de-DE" sz="2400" dirty="0">
                <a:solidFill>
                  <a:srgbClr val="FFFFFF"/>
                </a:solidFill>
                <a:latin typeface=" Calibri light"/>
                <a:cs typeface="Calibri" panose="020F0502020204030204" pitchFamily="34" charset="0"/>
              </a:rPr>
              <a:t>Voraussetzung ist, dass agile Prinzipien </a:t>
            </a:r>
            <a:br>
              <a:rPr lang="de-DE" sz="2400" dirty="0">
                <a:solidFill>
                  <a:srgbClr val="FFFFFF"/>
                </a:solidFill>
                <a:latin typeface=" Calibri light"/>
                <a:cs typeface="Calibri" panose="020F0502020204030204" pitchFamily="34" charset="0"/>
              </a:rPr>
            </a:br>
            <a:r>
              <a:rPr lang="de-DE" sz="2400" dirty="0">
                <a:solidFill>
                  <a:srgbClr val="FFFFFF"/>
                </a:solidFill>
                <a:latin typeface=" Calibri light"/>
                <a:cs typeface="Calibri" panose="020F0502020204030204" pitchFamily="34" charset="0"/>
              </a:rPr>
              <a:t>verinnerlicht und umgesetzt werden</a:t>
            </a:r>
          </a:p>
          <a:p>
            <a:pPr marL="228600" lvl="0" indent="-228600">
              <a:spcBef>
                <a:spcPts val="1000"/>
              </a:spcBef>
              <a:buClr>
                <a:srgbClr val="FFFFFF"/>
              </a:buClr>
              <a:buSzPct val="100000"/>
              <a:buFont typeface="Calibri Light" panose="020F0302020204030204" pitchFamily="34" charset="0"/>
              <a:buChar char="›"/>
            </a:pPr>
            <a:r>
              <a:rPr lang="de-DE" sz="2400" dirty="0">
                <a:solidFill>
                  <a:srgbClr val="FFFFFF"/>
                </a:solidFill>
                <a:latin typeface=" Calibri light"/>
                <a:cs typeface="Calibri" panose="020F0502020204030204" pitchFamily="34" charset="0"/>
              </a:rPr>
              <a:t>Wir sind überzeugt, dass wir die Kundenzufriedenheit mit agilem Management erhöhen können </a:t>
            </a:r>
          </a:p>
        </p:txBody>
      </p:sp>
      <p:sp>
        <p:nvSpPr>
          <p:cNvPr id="8" name="Ellipse 7">
            <a:extLst>
              <a:ext uri="{FF2B5EF4-FFF2-40B4-BE49-F238E27FC236}">
                <a16:creationId xmlns:a16="http://schemas.microsoft.com/office/drawing/2014/main" id="{C556E7A9-2F3C-4A71-A3EC-44EE988D255A}"/>
              </a:ext>
            </a:extLst>
          </p:cNvPr>
          <p:cNvSpPr/>
          <p:nvPr/>
        </p:nvSpPr>
        <p:spPr>
          <a:xfrm>
            <a:off x="445726" y="2946400"/>
            <a:ext cx="1333384" cy="1333384"/>
          </a:xfrm>
          <a:prstGeom prst="ellipse">
            <a:avLst/>
          </a:prstGeom>
          <a:solidFill>
            <a:srgbClr val="F5A74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2800" dirty="0"/>
              <a:t>Fazit</a:t>
            </a:r>
          </a:p>
        </p:txBody>
      </p:sp>
    </p:spTree>
    <p:extLst>
      <p:ext uri="{BB962C8B-B14F-4D97-AF65-F5344CB8AC3E}">
        <p14:creationId xmlns:p14="http://schemas.microsoft.com/office/powerpoint/2010/main" val="791880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Warum Microsoft?</a:t>
            </a:r>
            <a:endParaRPr lang="de-DE" dirty="0"/>
          </a:p>
        </p:txBody>
      </p:sp>
    </p:spTree>
    <p:extLst>
      <p:ext uri="{BB962C8B-B14F-4D97-AF65-F5344CB8AC3E}">
        <p14:creationId xmlns:p14="http://schemas.microsoft.com/office/powerpoint/2010/main" val="132623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A067C777-4BA7-4028-BD33-7C02901DC75F}"/>
              </a:ext>
            </a:extLst>
          </p:cNvPr>
          <p:cNvSpPr/>
          <p:nvPr/>
        </p:nvSpPr>
        <p:spPr>
          <a:xfrm>
            <a:off x="358775" y="1422400"/>
            <a:ext cx="11467225" cy="4926013"/>
          </a:xfrm>
          <a:prstGeom prst="roundRect">
            <a:avLst>
              <a:gd name="adj" fmla="val 4219"/>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A3329822-7E35-454C-AD4E-054792085C4B}"/>
              </a:ext>
            </a:extLst>
          </p:cNvPr>
          <p:cNvSpPr>
            <a:spLocks noGrp="1"/>
          </p:cNvSpPr>
          <p:nvPr>
            <p:ph type="title"/>
          </p:nvPr>
        </p:nvSpPr>
        <p:spPr/>
        <p:txBody>
          <a:bodyPr/>
          <a:lstStyle/>
          <a:p>
            <a:r>
              <a:rPr lang="de-DE" dirty="0"/>
              <a:t>MICROSOFT</a:t>
            </a:r>
            <a:br>
              <a:rPr lang="de-DE" dirty="0"/>
            </a:br>
            <a:endParaRPr lang="de-DE" dirty="0"/>
          </a:p>
        </p:txBody>
      </p:sp>
      <p:pic>
        <p:nvPicPr>
          <p:cNvPr id="5" name="Grafik 4">
            <a:extLst>
              <a:ext uri="{FF2B5EF4-FFF2-40B4-BE49-F238E27FC236}">
                <a16:creationId xmlns:a16="http://schemas.microsoft.com/office/drawing/2014/main" id="{3FB75EE7-6D84-437F-871C-1B4683F159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3518" y="5233174"/>
            <a:ext cx="1376966" cy="291730"/>
          </a:xfrm>
          <a:prstGeom prst="rect">
            <a:avLst/>
          </a:prstGeom>
        </p:spPr>
      </p:pic>
      <p:sp>
        <p:nvSpPr>
          <p:cNvPr id="6" name="Textfeld 5">
            <a:extLst>
              <a:ext uri="{FF2B5EF4-FFF2-40B4-BE49-F238E27FC236}">
                <a16:creationId xmlns:a16="http://schemas.microsoft.com/office/drawing/2014/main" id="{F6CBE080-9AB2-4377-9395-67B8C985624F}"/>
              </a:ext>
            </a:extLst>
          </p:cNvPr>
          <p:cNvSpPr txBox="1"/>
          <p:nvPr/>
        </p:nvSpPr>
        <p:spPr>
          <a:xfrm>
            <a:off x="5425181" y="3284420"/>
            <a:ext cx="5445303" cy="1477328"/>
          </a:xfrm>
          <a:prstGeom prst="rect">
            <a:avLst/>
          </a:prstGeom>
          <a:noFill/>
        </p:spPr>
        <p:txBody>
          <a:bodyPr wrap="square" rtlCol="0">
            <a:spAutoFit/>
          </a:bodyPr>
          <a:lstStyle/>
          <a:p>
            <a:pPr algn="r"/>
            <a:r>
              <a:rPr lang="de-DE" b="1" dirty="0">
                <a:solidFill>
                  <a:schemeClr val="bg1"/>
                </a:solidFill>
              </a:rPr>
              <a:t>Wir feiern nicht unsere Technologie, aber wir feiern den Erfolg unserer Kunden mit der von uns entwickelten Technologie.</a:t>
            </a:r>
          </a:p>
          <a:p>
            <a:pPr algn="r"/>
            <a:endParaRPr lang="en-US" b="1" dirty="0">
              <a:solidFill>
                <a:schemeClr val="bg1"/>
              </a:solidFill>
            </a:endParaRPr>
          </a:p>
          <a:p>
            <a:pPr algn="r"/>
            <a:r>
              <a:rPr lang="en-US" b="1" dirty="0">
                <a:solidFill>
                  <a:schemeClr val="bg1"/>
                </a:solidFill>
              </a:rPr>
              <a:t>Satya Nadella, </a:t>
            </a:r>
            <a:r>
              <a:rPr lang="en-US" sz="1200" b="1" dirty="0">
                <a:solidFill>
                  <a:schemeClr val="bg1"/>
                </a:solidFill>
              </a:rPr>
              <a:t>chief executive officer, Microsoft, 10. </a:t>
            </a:r>
            <a:r>
              <a:rPr lang="en-US" sz="1200" b="1" dirty="0" err="1">
                <a:solidFill>
                  <a:schemeClr val="bg1"/>
                </a:solidFill>
              </a:rPr>
              <a:t>Juli</a:t>
            </a:r>
            <a:r>
              <a:rPr lang="en-US" sz="1200" b="1" dirty="0">
                <a:solidFill>
                  <a:schemeClr val="bg1"/>
                </a:solidFill>
              </a:rPr>
              <a:t>  2017 </a:t>
            </a:r>
            <a:endParaRPr lang="de-DE" b="1" dirty="0">
              <a:solidFill>
                <a:schemeClr val="bg1"/>
              </a:solidFill>
            </a:endParaRPr>
          </a:p>
        </p:txBody>
      </p:sp>
    </p:spTree>
    <p:extLst>
      <p:ext uri="{BB962C8B-B14F-4D97-AF65-F5344CB8AC3E}">
        <p14:creationId xmlns:p14="http://schemas.microsoft.com/office/powerpoint/2010/main" val="1241963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abgerundete Ecken 14">
            <a:extLst>
              <a:ext uri="{FF2B5EF4-FFF2-40B4-BE49-F238E27FC236}">
                <a16:creationId xmlns:a16="http://schemas.microsoft.com/office/drawing/2014/main" id="{E23DD47F-F56A-477A-B69C-A188ED8E6B16}"/>
              </a:ext>
            </a:extLst>
          </p:cNvPr>
          <p:cNvSpPr/>
          <p:nvPr/>
        </p:nvSpPr>
        <p:spPr>
          <a:xfrm>
            <a:off x="358775" y="1422400"/>
            <a:ext cx="11467225" cy="4926013"/>
          </a:xfrm>
          <a:prstGeom prst="roundRect">
            <a:avLst>
              <a:gd name="adj" fmla="val 4219"/>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A3329822-7E35-454C-AD4E-054792085C4B}"/>
              </a:ext>
            </a:extLst>
          </p:cNvPr>
          <p:cNvSpPr>
            <a:spLocks noGrp="1"/>
          </p:cNvSpPr>
          <p:nvPr>
            <p:ph type="title"/>
          </p:nvPr>
        </p:nvSpPr>
        <p:spPr/>
        <p:txBody>
          <a:bodyPr/>
          <a:lstStyle/>
          <a:p>
            <a:r>
              <a:rPr lang="de-DE" dirty="0"/>
              <a:t>MICROSOFT</a:t>
            </a:r>
            <a:br>
              <a:rPr lang="de-DE" dirty="0"/>
            </a:br>
            <a:endParaRPr lang="de-DE" dirty="0"/>
          </a:p>
        </p:txBody>
      </p:sp>
      <p:sp>
        <p:nvSpPr>
          <p:cNvPr id="14" name="Textfeld 13">
            <a:extLst>
              <a:ext uri="{FF2B5EF4-FFF2-40B4-BE49-F238E27FC236}">
                <a16:creationId xmlns:a16="http://schemas.microsoft.com/office/drawing/2014/main" id="{6D98AE0F-6AB5-4F86-B4A4-781FA2803382}"/>
              </a:ext>
            </a:extLst>
          </p:cNvPr>
          <p:cNvSpPr txBox="1"/>
          <p:nvPr/>
        </p:nvSpPr>
        <p:spPr>
          <a:xfrm>
            <a:off x="680343" y="1516368"/>
            <a:ext cx="9948212" cy="1754326"/>
          </a:xfrm>
          <a:prstGeom prst="rect">
            <a:avLst/>
          </a:prstGeom>
          <a:noFill/>
        </p:spPr>
        <p:txBody>
          <a:bodyPr wrap="square" rtlCol="0">
            <a:spAutoFit/>
          </a:bodyPr>
          <a:lstStyle/>
          <a:p>
            <a:r>
              <a:rPr lang="de-DE" dirty="0">
                <a:solidFill>
                  <a:schemeClr val="bg1"/>
                </a:solidFill>
              </a:rPr>
              <a:t>Microsoft war schon immer ein partnergeführtes Unternehmen, und dieses Ökosystem treibt die lokale Wirtschaft voran und schafft ein enormes Wachstum. Zusammen haben wir beispiellose Möglichkeiten, da Technologie jeden Aspekt unserer globalen Gesellschaft und Wirtschaft beeinflusst.</a:t>
            </a:r>
          </a:p>
          <a:p>
            <a:endParaRPr lang="de-DE" dirty="0">
              <a:solidFill>
                <a:schemeClr val="bg1"/>
              </a:solidFill>
            </a:endParaRPr>
          </a:p>
          <a:p>
            <a:r>
              <a:rPr lang="de-DE" dirty="0">
                <a:solidFill>
                  <a:schemeClr val="bg1"/>
                </a:solidFill>
              </a:rPr>
              <a:t>Tatsächlich beschäftigen Microsoft-Partner 17 Millionen Menschen auf der ganzen Welt, und wir haben 64.000 Partner, die in Cloud-Diensten arbeiten. Gemeinsam bauen wir die Zukunft auf.</a:t>
            </a:r>
          </a:p>
        </p:txBody>
      </p:sp>
      <p:pic>
        <p:nvPicPr>
          <p:cNvPr id="20" name="Grafik 19" descr="Ein Bild, das Text, Karte enthält.&#10;&#10;Mit sehr hoher Zuverlässigkeit generierte Beschreibung">
            <a:extLst>
              <a:ext uri="{FF2B5EF4-FFF2-40B4-BE49-F238E27FC236}">
                <a16:creationId xmlns:a16="http://schemas.microsoft.com/office/drawing/2014/main" id="{B93583DA-9243-4B11-A16E-E5912BB0E2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16" t="3361" r="1950" b="2985"/>
          <a:stretch/>
        </p:blipFill>
        <p:spPr>
          <a:xfrm>
            <a:off x="6584369" y="3424812"/>
            <a:ext cx="5066164" cy="2779664"/>
          </a:xfrm>
          <a:prstGeom prst="rect">
            <a:avLst/>
          </a:prstGeom>
        </p:spPr>
      </p:pic>
      <p:sp>
        <p:nvSpPr>
          <p:cNvPr id="21" name="Textfeld 20">
            <a:extLst>
              <a:ext uri="{FF2B5EF4-FFF2-40B4-BE49-F238E27FC236}">
                <a16:creationId xmlns:a16="http://schemas.microsoft.com/office/drawing/2014/main" id="{661C1620-2F13-4C5E-9024-88809AC82EB9}"/>
              </a:ext>
            </a:extLst>
          </p:cNvPr>
          <p:cNvSpPr txBox="1"/>
          <p:nvPr/>
        </p:nvSpPr>
        <p:spPr>
          <a:xfrm>
            <a:off x="680343" y="3424812"/>
            <a:ext cx="5932265" cy="2585323"/>
          </a:xfrm>
          <a:prstGeom prst="rect">
            <a:avLst/>
          </a:prstGeom>
          <a:noFill/>
        </p:spPr>
        <p:txBody>
          <a:bodyPr wrap="square" rtlCol="0">
            <a:spAutoFit/>
          </a:bodyPr>
          <a:lstStyle/>
          <a:p>
            <a:r>
              <a:rPr lang="de-DE" dirty="0">
                <a:solidFill>
                  <a:schemeClr val="bg1"/>
                </a:solidFill>
              </a:rPr>
              <a:t>Während unsere Mission und unser Engagement gegenüber Partnern standhaft sind, kommen und gehen technologische Paradigmen. Eine dieser Entwicklungen ist der Übergang von einer Mobile-First-Cloud-First-Welt zu einer, die in der intelligenten Kante und intelligenten Cloud verwurzelt ist.</a:t>
            </a:r>
          </a:p>
          <a:p>
            <a:endParaRPr lang="de-DE" dirty="0">
              <a:solidFill>
                <a:schemeClr val="bg1"/>
              </a:solidFill>
            </a:endParaRPr>
          </a:p>
          <a:p>
            <a:r>
              <a:rPr lang="de-DE" dirty="0">
                <a:solidFill>
                  <a:schemeClr val="bg1"/>
                </a:solidFill>
              </a:rPr>
              <a:t>Diese Verschiebung wird mehr digitale Technologie in mehr Hauptströmungen in jedes Leben und jede Organisation bringen. Drei Dinge kennzeichnen diese Entwicklung.</a:t>
            </a:r>
          </a:p>
        </p:txBody>
      </p:sp>
    </p:spTree>
    <p:extLst>
      <p:ext uri="{BB962C8B-B14F-4D97-AF65-F5344CB8AC3E}">
        <p14:creationId xmlns:p14="http://schemas.microsoft.com/office/powerpoint/2010/main" val="724956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platzhalter 3" descr="Ein Bild, das Person, Tisch, drinnen enthält.&#10;&#10;Mit sehr hoher Zuverlässigkeit generierte Beschreibung">
            <a:extLst>
              <a:ext uri="{FF2B5EF4-FFF2-40B4-BE49-F238E27FC236}">
                <a16:creationId xmlns:a16="http://schemas.microsoft.com/office/drawing/2014/main" id="{D74E0E7D-D256-4ABB-9EB3-CB591603A6E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9227" t="8932" r="19227" b="8932"/>
          <a:stretch/>
        </p:blipFill>
        <p:spPr>
          <a:xfrm>
            <a:off x="0" y="180000"/>
            <a:ext cx="12186000" cy="6678000"/>
          </a:xfrm>
        </p:spPr>
      </p:pic>
      <p:sp>
        <p:nvSpPr>
          <p:cNvPr id="14" name="Foliennummernplatzhalter 2"/>
          <p:cNvSpPr txBox="1">
            <a:spLocks/>
          </p:cNvSpPr>
          <p:nvPr/>
        </p:nvSpPr>
        <p:spPr>
          <a:xfrm>
            <a:off x="9306000" y="6480000"/>
            <a:ext cx="2520000" cy="365125"/>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DD39A07-95E1-44B6-B081-DB56D8861B48}" type="slidenum">
              <a:rPr lang="de-DE" sz="1200" smtClean="0">
                <a:solidFill>
                  <a:schemeClr val="accent6"/>
                </a:solidFill>
              </a:rPr>
              <a:pPr algn="r"/>
              <a:t>5</a:t>
            </a:fld>
            <a:endParaRPr lang="de-DE" sz="1200" dirty="0">
              <a:solidFill>
                <a:schemeClr val="accent6"/>
              </a:solidFill>
            </a:endParaRPr>
          </a:p>
        </p:txBody>
      </p:sp>
      <p:sp>
        <p:nvSpPr>
          <p:cNvPr id="7" name="Freeform 5">
            <a:extLst>
              <a:ext uri="{FF2B5EF4-FFF2-40B4-BE49-F238E27FC236}">
                <a16:creationId xmlns:a16="http://schemas.microsoft.com/office/drawing/2014/main" id="{28248858-6F32-45F0-BF9A-83A7C9E8F62B}"/>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11" name="Grafik 10">
            <a:extLst>
              <a:ext uri="{FF2B5EF4-FFF2-40B4-BE49-F238E27FC236}">
                <a16:creationId xmlns:a16="http://schemas.microsoft.com/office/drawing/2014/main" id="{1D101C84-0BFC-4838-8582-944F4BCD8B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12" name="Titel 2">
            <a:extLst>
              <a:ext uri="{FF2B5EF4-FFF2-40B4-BE49-F238E27FC236}">
                <a16:creationId xmlns:a16="http://schemas.microsoft.com/office/drawing/2014/main" id="{64CAE14A-7F9B-49E2-A65B-D71AFD144C74}"/>
              </a:ext>
            </a:extLst>
          </p:cNvPr>
          <p:cNvSpPr txBox="1">
            <a:spLocks/>
          </p:cNvSpPr>
          <p:nvPr/>
        </p:nvSpPr>
        <p:spPr>
          <a:xfrm>
            <a:off x="358776" y="3178338"/>
            <a:ext cx="4560358" cy="1276861"/>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sz="2600" dirty="0" err="1"/>
              <a:t>Git</a:t>
            </a:r>
            <a:endParaRPr lang="de-DE" sz="2600" dirty="0"/>
          </a:p>
          <a:p>
            <a:pPr lvl="0" algn="ctr">
              <a:lnSpc>
                <a:spcPct val="100000"/>
              </a:lnSpc>
              <a:spcBef>
                <a:spcPts val="0"/>
              </a:spcBef>
            </a:pPr>
            <a:r>
              <a:rPr lang="de-DE" sz="2200" dirty="0">
                <a:solidFill>
                  <a:srgbClr val="57666D"/>
                </a:solidFill>
                <a:latin typeface="Calibri" pitchFamily="34" charset="0"/>
                <a:ea typeface="+mn-ea"/>
                <a:cs typeface="Calibri" pitchFamily="34" charset="0"/>
              </a:rPr>
              <a:t>Commands, Branch, Hands-On</a:t>
            </a:r>
            <a:endParaRPr lang="de-DE" sz="2200" dirty="0">
              <a:solidFill>
                <a:srgbClr val="57666D"/>
              </a:solidFill>
              <a:latin typeface="Calibri"/>
              <a:ea typeface="+mn-ea"/>
              <a:cs typeface="+mn-cs"/>
            </a:endParaRPr>
          </a:p>
          <a:p>
            <a:pPr algn="ctr"/>
            <a:endParaRPr lang="de-DE" sz="2600" dirty="0"/>
          </a:p>
        </p:txBody>
      </p:sp>
    </p:spTree>
    <p:extLst>
      <p:ext uri="{BB962C8B-B14F-4D97-AF65-F5344CB8AC3E}">
        <p14:creationId xmlns:p14="http://schemas.microsoft.com/office/powerpoint/2010/main" val="33271536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329822-7E35-454C-AD4E-054792085C4B}"/>
              </a:ext>
            </a:extLst>
          </p:cNvPr>
          <p:cNvSpPr>
            <a:spLocks noGrp="1"/>
          </p:cNvSpPr>
          <p:nvPr>
            <p:ph type="title"/>
          </p:nvPr>
        </p:nvSpPr>
        <p:spPr/>
        <p:txBody>
          <a:bodyPr/>
          <a:lstStyle/>
          <a:p>
            <a:r>
              <a:rPr lang="de-DE" dirty="0"/>
              <a:t>MICROSOFT</a:t>
            </a:r>
            <a:br>
              <a:rPr lang="de-DE" dirty="0"/>
            </a:br>
            <a:endParaRPr lang="de-DE" dirty="0"/>
          </a:p>
        </p:txBody>
      </p:sp>
      <p:pic>
        <p:nvPicPr>
          <p:cNvPr id="4" name="Grafik 3">
            <a:extLst>
              <a:ext uri="{FF2B5EF4-FFF2-40B4-BE49-F238E27FC236}">
                <a16:creationId xmlns:a16="http://schemas.microsoft.com/office/drawing/2014/main" id="{F5D17EA2-87F6-440B-BCD7-9C54650FCEDB}"/>
              </a:ext>
            </a:extLst>
          </p:cNvPr>
          <p:cNvPicPr>
            <a:picLocks noChangeAspect="1"/>
          </p:cNvPicPr>
          <p:nvPr/>
        </p:nvPicPr>
        <p:blipFill rotWithShape="1">
          <a:blip r:embed="rId2"/>
          <a:srcRect l="447" r="601"/>
          <a:stretch/>
        </p:blipFill>
        <p:spPr>
          <a:xfrm>
            <a:off x="360000" y="1160462"/>
            <a:ext cx="11463700" cy="5182343"/>
          </a:xfrm>
          <a:prstGeom prst="rect">
            <a:avLst/>
          </a:prstGeom>
        </p:spPr>
      </p:pic>
      <p:pic>
        <p:nvPicPr>
          <p:cNvPr id="5" name="Grafik 4">
            <a:extLst>
              <a:ext uri="{FF2B5EF4-FFF2-40B4-BE49-F238E27FC236}">
                <a16:creationId xmlns:a16="http://schemas.microsoft.com/office/drawing/2014/main" id="{3FB75EE7-6D84-437F-871C-1B4683F159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1600" y="5551673"/>
            <a:ext cx="1376966" cy="291730"/>
          </a:xfrm>
          <a:prstGeom prst="rect">
            <a:avLst/>
          </a:prstGeom>
        </p:spPr>
      </p:pic>
    </p:spTree>
    <p:extLst>
      <p:ext uri="{BB962C8B-B14F-4D97-AF65-F5344CB8AC3E}">
        <p14:creationId xmlns:p14="http://schemas.microsoft.com/office/powerpoint/2010/main" val="2905605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Screenshot enthält.&#10;&#10;Mit sehr hoher Zuverlässigkeit generierte Beschreibung">
            <a:extLst>
              <a:ext uri="{FF2B5EF4-FFF2-40B4-BE49-F238E27FC236}">
                <a16:creationId xmlns:a16="http://schemas.microsoft.com/office/drawing/2014/main" id="{228E1CA8-4AA7-4C4B-B647-52ED5A202060}"/>
              </a:ext>
            </a:extLst>
          </p:cNvPr>
          <p:cNvPicPr>
            <a:picLocks noChangeAspect="1"/>
          </p:cNvPicPr>
          <p:nvPr/>
        </p:nvPicPr>
        <p:blipFill rotWithShape="1">
          <a:blip r:embed="rId3">
            <a:extLst>
              <a:ext uri="{28A0092B-C50C-407E-A947-70E740481C1C}">
                <a14:useLocalDpi xmlns:a14="http://schemas.microsoft.com/office/drawing/2010/main" val="0"/>
              </a:ext>
            </a:extLst>
          </a:blip>
          <a:srcRect l="1519" t="5105" r="3870" b="4134"/>
          <a:stretch/>
        </p:blipFill>
        <p:spPr>
          <a:xfrm>
            <a:off x="4271633" y="2104711"/>
            <a:ext cx="3661783" cy="3665008"/>
          </a:xfrm>
          <a:prstGeom prst="rect">
            <a:avLst/>
          </a:prstGeom>
        </p:spPr>
      </p:pic>
      <p:sp>
        <p:nvSpPr>
          <p:cNvPr id="2" name="Titel 1"/>
          <p:cNvSpPr>
            <a:spLocks noGrp="1"/>
          </p:cNvSpPr>
          <p:nvPr>
            <p:ph type="title"/>
          </p:nvPr>
        </p:nvSpPr>
        <p:spPr/>
        <p:txBody>
          <a:bodyPr/>
          <a:lstStyle/>
          <a:p>
            <a:r>
              <a:rPr lang="de-DE" cap="all" dirty="0"/>
              <a:t>Microsoft | Magic Quadrant Leader</a:t>
            </a:r>
            <a:br>
              <a:rPr lang="de-DE" dirty="0"/>
            </a:br>
            <a:endParaRPr lang="de-DE" dirty="0"/>
          </a:p>
        </p:txBody>
      </p:sp>
      <p:sp>
        <p:nvSpPr>
          <p:cNvPr id="18" name="Rechteck: abgerundete Ecken 17">
            <a:extLst>
              <a:ext uri="{FF2B5EF4-FFF2-40B4-BE49-F238E27FC236}">
                <a16:creationId xmlns:a16="http://schemas.microsoft.com/office/drawing/2014/main" id="{A2E85918-721C-496C-BF8E-540F2AB8B5E5}"/>
              </a:ext>
            </a:extLst>
          </p:cNvPr>
          <p:cNvSpPr/>
          <p:nvPr/>
        </p:nvSpPr>
        <p:spPr>
          <a:xfrm>
            <a:off x="8133521" y="1632507"/>
            <a:ext cx="3705836" cy="4425394"/>
          </a:xfrm>
          <a:prstGeom prst="roundRect">
            <a:avLst>
              <a:gd name="adj" fmla="val 3725"/>
            </a:avLst>
          </a:prstGeom>
          <a:noFill/>
          <a:ln w="9525">
            <a:solidFill>
              <a:srgbClr val="AAAAAA"/>
            </a:solid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lvl="0">
              <a:spcBef>
                <a:spcPct val="40000"/>
              </a:spcBef>
              <a:buClr>
                <a:srgbClr val="AAAAAA"/>
              </a:buClr>
              <a:buSzPct val="100000"/>
              <a:defRPr/>
            </a:pPr>
            <a:endParaRPr lang="de-DE" noProof="1">
              <a:solidFill>
                <a:srgbClr val="57666D"/>
              </a:solidFill>
              <a:latin typeface="Calibri Light" panose="020F0302020204030204" pitchFamily="34" charset="0"/>
              <a:cs typeface="Calibri" pitchFamily="34" charset="0"/>
            </a:endParaRPr>
          </a:p>
        </p:txBody>
      </p:sp>
      <p:pic>
        <p:nvPicPr>
          <p:cNvPr id="30" name="Grafik 29">
            <a:extLst>
              <a:ext uri="{FF2B5EF4-FFF2-40B4-BE49-F238E27FC236}">
                <a16:creationId xmlns:a16="http://schemas.microsoft.com/office/drawing/2014/main" id="{D98F0C1F-ED5C-4441-B5D2-918307C9D4CA}"/>
              </a:ext>
            </a:extLst>
          </p:cNvPr>
          <p:cNvPicPr>
            <a:picLocks noChangeAspect="1"/>
          </p:cNvPicPr>
          <p:nvPr/>
        </p:nvPicPr>
        <p:blipFill>
          <a:blip r:embed="rId4"/>
          <a:stretch>
            <a:fillRect/>
          </a:stretch>
        </p:blipFill>
        <p:spPr>
          <a:xfrm>
            <a:off x="6836900" y="2585394"/>
            <a:ext cx="956996" cy="211001"/>
          </a:xfrm>
          <a:prstGeom prst="rect">
            <a:avLst/>
          </a:prstGeom>
        </p:spPr>
      </p:pic>
      <p:pic>
        <p:nvPicPr>
          <p:cNvPr id="5" name="Grafik 4" descr="Ein Bild, das Screenshot enthält.&#10;&#10;Mit sehr hoher Zuverlässigkeit generierte Beschreibung">
            <a:extLst>
              <a:ext uri="{FF2B5EF4-FFF2-40B4-BE49-F238E27FC236}">
                <a16:creationId xmlns:a16="http://schemas.microsoft.com/office/drawing/2014/main" id="{B614CD4A-D4B2-425D-AE00-036B49F7BD0E}"/>
              </a:ext>
            </a:extLst>
          </p:cNvPr>
          <p:cNvPicPr>
            <a:picLocks noChangeAspect="1"/>
          </p:cNvPicPr>
          <p:nvPr/>
        </p:nvPicPr>
        <p:blipFill rotWithShape="1">
          <a:blip r:embed="rId5">
            <a:extLst>
              <a:ext uri="{28A0092B-C50C-407E-A947-70E740481C1C}">
                <a14:useLocalDpi xmlns:a14="http://schemas.microsoft.com/office/drawing/2010/main" val="0"/>
              </a:ext>
            </a:extLst>
          </a:blip>
          <a:srcRect l="17249" t="8256" r="19200" b="7679"/>
          <a:stretch/>
        </p:blipFill>
        <p:spPr>
          <a:xfrm>
            <a:off x="379154" y="2104710"/>
            <a:ext cx="3660711" cy="3627907"/>
          </a:xfrm>
          <a:prstGeom prst="rect">
            <a:avLst/>
          </a:prstGeom>
        </p:spPr>
      </p:pic>
      <p:sp>
        <p:nvSpPr>
          <p:cNvPr id="20" name="Titel 1">
            <a:extLst>
              <a:ext uri="{FF2B5EF4-FFF2-40B4-BE49-F238E27FC236}">
                <a16:creationId xmlns:a16="http://schemas.microsoft.com/office/drawing/2014/main" id="{C5BFA569-5BA2-46CB-9C44-C9FBFA1C9701}"/>
              </a:ext>
            </a:extLst>
          </p:cNvPr>
          <p:cNvSpPr txBox="1">
            <a:spLocks/>
          </p:cNvSpPr>
          <p:nvPr/>
        </p:nvSpPr>
        <p:spPr>
          <a:xfrm>
            <a:off x="9420992" y="6193487"/>
            <a:ext cx="2413000" cy="40407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rgbClr val="24246C"/>
                </a:solidFill>
                <a:latin typeface="Calibri Light"/>
                <a:ea typeface="+mj-ea"/>
                <a:cs typeface="Calibri Light"/>
              </a:defRPr>
            </a:lvl1pPr>
          </a:lstStyle>
          <a:p>
            <a:pPr algn="r"/>
            <a:r>
              <a:rPr lang="de-DE" sz="1600" dirty="0"/>
              <a:t>Source: Gartner </a:t>
            </a:r>
          </a:p>
        </p:txBody>
      </p:sp>
      <p:pic>
        <p:nvPicPr>
          <p:cNvPr id="28" name="Grafik 27">
            <a:extLst>
              <a:ext uri="{FF2B5EF4-FFF2-40B4-BE49-F238E27FC236}">
                <a16:creationId xmlns:a16="http://schemas.microsoft.com/office/drawing/2014/main" id="{4E3BCB71-8922-4731-A3FB-33A67840A06F}"/>
              </a:ext>
            </a:extLst>
          </p:cNvPr>
          <p:cNvPicPr>
            <a:picLocks noChangeAspect="1"/>
          </p:cNvPicPr>
          <p:nvPr/>
        </p:nvPicPr>
        <p:blipFill>
          <a:blip r:embed="rId4"/>
          <a:stretch>
            <a:fillRect/>
          </a:stretch>
        </p:blipFill>
        <p:spPr>
          <a:xfrm>
            <a:off x="2276475" y="3088399"/>
            <a:ext cx="956996" cy="211001"/>
          </a:xfrm>
          <a:prstGeom prst="rect">
            <a:avLst/>
          </a:prstGeom>
        </p:spPr>
      </p:pic>
      <p:sp>
        <p:nvSpPr>
          <p:cNvPr id="8" name="Rechteck 7">
            <a:extLst>
              <a:ext uri="{FF2B5EF4-FFF2-40B4-BE49-F238E27FC236}">
                <a16:creationId xmlns:a16="http://schemas.microsoft.com/office/drawing/2014/main" id="{61AD657E-21EB-4BF9-AE3B-9750D26B7FD2}"/>
              </a:ext>
            </a:extLst>
          </p:cNvPr>
          <p:cNvSpPr/>
          <p:nvPr/>
        </p:nvSpPr>
        <p:spPr>
          <a:xfrm>
            <a:off x="7429500" y="2979801"/>
            <a:ext cx="465816" cy="211001"/>
          </a:xfrm>
          <a:prstGeom prst="rect">
            <a:avLst/>
          </a:prstGeom>
          <a:noFill/>
          <a:ln w="19050">
            <a:solidFill>
              <a:srgbClr val="F6A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D7902267-BD5C-4358-99BF-A5A270294D6C}"/>
              </a:ext>
            </a:extLst>
          </p:cNvPr>
          <p:cNvSpPr/>
          <p:nvPr/>
        </p:nvSpPr>
        <p:spPr>
          <a:xfrm>
            <a:off x="2276475" y="3427857"/>
            <a:ext cx="398850" cy="159009"/>
          </a:xfrm>
          <a:prstGeom prst="rect">
            <a:avLst/>
          </a:prstGeom>
          <a:noFill/>
          <a:ln w="19050">
            <a:solidFill>
              <a:srgbClr val="F6A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Ein Bild, das Screenshot enthält.&#10;&#10;Mit sehr hoher Zuverlässigkeit generierte Beschreibung">
            <a:extLst>
              <a:ext uri="{FF2B5EF4-FFF2-40B4-BE49-F238E27FC236}">
                <a16:creationId xmlns:a16="http://schemas.microsoft.com/office/drawing/2014/main" id="{E7D9E8A0-5D8E-46E8-9C57-42B1EE47BA3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83" t="7833" r="6101" b="5541"/>
          <a:stretch/>
        </p:blipFill>
        <p:spPr>
          <a:xfrm>
            <a:off x="8149121" y="2076633"/>
            <a:ext cx="3674579" cy="3665009"/>
          </a:xfrm>
          <a:prstGeom prst="rect">
            <a:avLst/>
          </a:prstGeom>
        </p:spPr>
      </p:pic>
      <p:sp>
        <p:nvSpPr>
          <p:cNvPr id="35" name="Rechteck 34">
            <a:extLst>
              <a:ext uri="{FF2B5EF4-FFF2-40B4-BE49-F238E27FC236}">
                <a16:creationId xmlns:a16="http://schemas.microsoft.com/office/drawing/2014/main" id="{3D66F093-F081-4AF9-9EDA-77E66B5F13BC}"/>
              </a:ext>
            </a:extLst>
          </p:cNvPr>
          <p:cNvSpPr/>
          <p:nvPr/>
        </p:nvSpPr>
        <p:spPr>
          <a:xfrm>
            <a:off x="10096500" y="2867799"/>
            <a:ext cx="465816" cy="211001"/>
          </a:xfrm>
          <a:prstGeom prst="rect">
            <a:avLst/>
          </a:prstGeom>
          <a:noFill/>
          <a:ln w="19050">
            <a:solidFill>
              <a:srgbClr val="F6A5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2" name="Grafik 31">
            <a:extLst>
              <a:ext uri="{FF2B5EF4-FFF2-40B4-BE49-F238E27FC236}">
                <a16:creationId xmlns:a16="http://schemas.microsoft.com/office/drawing/2014/main" id="{ED13939F-2867-40CA-94D8-AEA9498DA476}"/>
              </a:ext>
            </a:extLst>
          </p:cNvPr>
          <p:cNvPicPr>
            <a:picLocks noChangeAspect="1"/>
          </p:cNvPicPr>
          <p:nvPr/>
        </p:nvPicPr>
        <p:blipFill>
          <a:blip r:embed="rId4"/>
          <a:stretch>
            <a:fillRect/>
          </a:stretch>
        </p:blipFill>
        <p:spPr>
          <a:xfrm>
            <a:off x="10096500" y="2551745"/>
            <a:ext cx="956996" cy="211001"/>
          </a:xfrm>
          <a:prstGeom prst="rect">
            <a:avLst/>
          </a:prstGeom>
        </p:spPr>
      </p:pic>
      <p:sp>
        <p:nvSpPr>
          <p:cNvPr id="19" name="Rechteck: abgerundete Ecken 18">
            <a:extLst>
              <a:ext uri="{FF2B5EF4-FFF2-40B4-BE49-F238E27FC236}">
                <a16:creationId xmlns:a16="http://schemas.microsoft.com/office/drawing/2014/main" id="{0B432355-8C0D-46C6-8651-A1A2E7B947D0}"/>
              </a:ext>
            </a:extLst>
          </p:cNvPr>
          <p:cNvSpPr/>
          <p:nvPr/>
        </p:nvSpPr>
        <p:spPr>
          <a:xfrm>
            <a:off x="360001" y="1632507"/>
            <a:ext cx="3705836" cy="4425394"/>
          </a:xfrm>
          <a:prstGeom prst="roundRect">
            <a:avLst>
              <a:gd name="adj" fmla="val 3725"/>
            </a:avLst>
          </a:prstGeom>
          <a:noFill/>
          <a:ln w="9525">
            <a:solidFill>
              <a:srgbClr val="AAAAAA"/>
            </a:solid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lvl="0">
              <a:spcBef>
                <a:spcPct val="40000"/>
              </a:spcBef>
              <a:buClr>
                <a:srgbClr val="AAAAAA"/>
              </a:buClr>
              <a:buSzPct val="100000"/>
              <a:defRPr/>
            </a:pPr>
            <a:endParaRPr lang="de-DE" noProof="1">
              <a:solidFill>
                <a:srgbClr val="57666D"/>
              </a:solidFill>
              <a:latin typeface="Calibri Light" panose="020F0302020204030204" pitchFamily="34" charset="0"/>
              <a:cs typeface="Calibri" pitchFamily="34" charset="0"/>
            </a:endParaRPr>
          </a:p>
        </p:txBody>
      </p:sp>
      <p:sp>
        <p:nvSpPr>
          <p:cNvPr id="25" name="Ecken des Rechtecks auf der gleichen Seite abrunden 26">
            <a:extLst>
              <a:ext uri="{FF2B5EF4-FFF2-40B4-BE49-F238E27FC236}">
                <a16:creationId xmlns:a16="http://schemas.microsoft.com/office/drawing/2014/main" id="{F5E43705-F896-48EC-BCA6-A2647297C83B}"/>
              </a:ext>
            </a:extLst>
          </p:cNvPr>
          <p:cNvSpPr/>
          <p:nvPr/>
        </p:nvSpPr>
        <p:spPr bwMode="auto">
          <a:xfrm>
            <a:off x="8134745" y="1422400"/>
            <a:ext cx="3706983" cy="420212"/>
          </a:xfrm>
          <a:prstGeom prst="round2SameRect">
            <a:avLst>
              <a:gd name="adj1" fmla="val 27686"/>
              <a:gd name="adj2" fmla="val 0"/>
            </a:avLst>
          </a:prstGeom>
          <a:solidFill>
            <a:srgbClr val="24246C"/>
          </a:solidFill>
          <a:ln w="9525" cap="flat" cmpd="sng" algn="ctr">
            <a:solidFill>
              <a:srgbClr val="24246C"/>
            </a:solid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r>
              <a:rPr lang="de-DE" sz="1400" b="1" dirty="0">
                <a:solidFill>
                  <a:schemeClr val="bg1"/>
                </a:solidFill>
                <a:latin typeface="Calibri" panose="020F0502020204030204" pitchFamily="34" charset="0"/>
                <a:cs typeface="Calibri" panose="020F0502020204030204" pitchFamily="34" charset="0"/>
              </a:rPr>
              <a:t>Content </a:t>
            </a:r>
            <a:r>
              <a:rPr lang="de-DE" sz="1400" b="1" dirty="0" err="1">
                <a:solidFill>
                  <a:schemeClr val="bg1"/>
                </a:solidFill>
                <a:latin typeface="Calibri" panose="020F0502020204030204" pitchFamily="34" charset="0"/>
                <a:cs typeface="Calibri" panose="020F0502020204030204" pitchFamily="34" charset="0"/>
              </a:rPr>
              <a:t>Collaboration</a:t>
            </a:r>
            <a:r>
              <a:rPr lang="de-DE" sz="1400" b="1" dirty="0">
                <a:solidFill>
                  <a:schemeClr val="bg1"/>
                </a:solidFill>
                <a:latin typeface="Calibri" panose="020F0502020204030204" pitchFamily="34" charset="0"/>
                <a:cs typeface="Calibri" panose="020F0502020204030204" pitchFamily="34" charset="0"/>
              </a:rPr>
              <a:t> </a:t>
            </a:r>
            <a:r>
              <a:rPr lang="de-DE" sz="1400" b="1" dirty="0" err="1">
                <a:solidFill>
                  <a:schemeClr val="bg1"/>
                </a:solidFill>
                <a:latin typeface="Calibri" panose="020F0502020204030204" pitchFamily="34" charset="0"/>
                <a:cs typeface="Calibri" panose="020F0502020204030204" pitchFamily="34" charset="0"/>
              </a:rPr>
              <a:t>Platforms</a:t>
            </a:r>
            <a:endParaRPr lang="de-DE" sz="1400" b="1" dirty="0">
              <a:solidFill>
                <a:schemeClr val="bg1"/>
              </a:solidFill>
              <a:latin typeface="Calibri" panose="020F0502020204030204" pitchFamily="34" charset="0"/>
              <a:cs typeface="Calibri" panose="020F0502020204030204" pitchFamily="34" charset="0"/>
            </a:endParaRPr>
          </a:p>
        </p:txBody>
      </p:sp>
      <p:sp>
        <p:nvSpPr>
          <p:cNvPr id="21" name="Ecken des Rechtecks auf der gleichen Seite abrunden 26">
            <a:extLst>
              <a:ext uri="{FF2B5EF4-FFF2-40B4-BE49-F238E27FC236}">
                <a16:creationId xmlns:a16="http://schemas.microsoft.com/office/drawing/2014/main" id="{B89442C7-ADAC-42D7-94C3-BFF999C59F56}"/>
              </a:ext>
            </a:extLst>
          </p:cNvPr>
          <p:cNvSpPr/>
          <p:nvPr/>
        </p:nvSpPr>
        <p:spPr bwMode="auto">
          <a:xfrm>
            <a:off x="360001" y="1422400"/>
            <a:ext cx="3706983" cy="420212"/>
          </a:xfrm>
          <a:prstGeom prst="round2SameRect">
            <a:avLst>
              <a:gd name="adj1" fmla="val 27686"/>
              <a:gd name="adj2" fmla="val 0"/>
            </a:avLst>
          </a:prstGeom>
          <a:solidFill>
            <a:srgbClr val="24246C"/>
          </a:solidFill>
          <a:ln w="9525" cap="flat" cmpd="sng" algn="ctr">
            <a:solidFill>
              <a:srgbClr val="24246C"/>
            </a:solid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r>
              <a:rPr lang="de-DE" sz="1400" b="1" dirty="0">
                <a:solidFill>
                  <a:schemeClr val="bg1"/>
                </a:solidFill>
                <a:latin typeface="Calibri" panose="020F0502020204030204" pitchFamily="34" charset="0"/>
                <a:cs typeface="Calibri" panose="020F0502020204030204" pitchFamily="34" charset="0"/>
              </a:rPr>
              <a:t>CRM Customer Engagement Center</a:t>
            </a:r>
          </a:p>
        </p:txBody>
      </p:sp>
      <p:sp>
        <p:nvSpPr>
          <p:cNvPr id="22" name="Rechteck: abgerundete Ecken 21">
            <a:extLst>
              <a:ext uri="{FF2B5EF4-FFF2-40B4-BE49-F238E27FC236}">
                <a16:creationId xmlns:a16="http://schemas.microsoft.com/office/drawing/2014/main" id="{4E7E5130-8643-4659-8FE0-9BFA102B6D40}"/>
              </a:ext>
            </a:extLst>
          </p:cNvPr>
          <p:cNvSpPr/>
          <p:nvPr/>
        </p:nvSpPr>
        <p:spPr>
          <a:xfrm>
            <a:off x="4246047" y="1632507"/>
            <a:ext cx="3705836" cy="4425394"/>
          </a:xfrm>
          <a:prstGeom prst="roundRect">
            <a:avLst>
              <a:gd name="adj" fmla="val 3725"/>
            </a:avLst>
          </a:prstGeom>
          <a:noFill/>
          <a:ln w="9525">
            <a:solidFill>
              <a:srgbClr val="AAAAAA"/>
            </a:solid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324000" rIns="108000" bIns="126000" numCol="1" spcCol="1693" anchor="t" anchorCtr="0">
            <a:noAutofit/>
          </a:bodyPr>
          <a:lstStyle/>
          <a:p>
            <a:pPr lvl="0">
              <a:spcBef>
                <a:spcPct val="40000"/>
              </a:spcBef>
              <a:buClr>
                <a:srgbClr val="AAAAAA"/>
              </a:buClr>
              <a:buSzPct val="100000"/>
              <a:defRPr/>
            </a:pPr>
            <a:endParaRPr lang="de-DE" noProof="1">
              <a:solidFill>
                <a:srgbClr val="57666D"/>
              </a:solidFill>
              <a:latin typeface="Calibri Light" panose="020F0302020204030204" pitchFamily="34" charset="0"/>
              <a:cs typeface="Calibri" pitchFamily="34" charset="0"/>
            </a:endParaRPr>
          </a:p>
        </p:txBody>
      </p:sp>
      <p:sp>
        <p:nvSpPr>
          <p:cNvPr id="23" name="Ecken des Rechtecks auf der gleichen Seite abrunden 26">
            <a:extLst>
              <a:ext uri="{FF2B5EF4-FFF2-40B4-BE49-F238E27FC236}">
                <a16:creationId xmlns:a16="http://schemas.microsoft.com/office/drawing/2014/main" id="{5130E9C0-811E-4A6C-99A4-5E0963EF7D3E}"/>
              </a:ext>
            </a:extLst>
          </p:cNvPr>
          <p:cNvSpPr/>
          <p:nvPr/>
        </p:nvSpPr>
        <p:spPr bwMode="auto">
          <a:xfrm>
            <a:off x="4247271" y="1422400"/>
            <a:ext cx="3706983" cy="420212"/>
          </a:xfrm>
          <a:prstGeom prst="round2SameRect">
            <a:avLst>
              <a:gd name="adj1" fmla="val 27686"/>
              <a:gd name="adj2" fmla="val 0"/>
            </a:avLst>
          </a:prstGeom>
          <a:solidFill>
            <a:srgbClr val="24246C"/>
          </a:solidFill>
          <a:ln w="9525" cap="flat" cmpd="sng" algn="ctr">
            <a:solidFill>
              <a:srgbClr val="24246C"/>
            </a:solid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r>
              <a:rPr lang="de-DE" sz="1400" b="1" dirty="0">
                <a:solidFill>
                  <a:schemeClr val="bg1"/>
                </a:solidFill>
                <a:latin typeface="Calibri" panose="020F0502020204030204" pitchFamily="34" charset="0"/>
                <a:cs typeface="Calibri" panose="020F0502020204030204" pitchFamily="34" charset="0"/>
              </a:rPr>
              <a:t>Business </a:t>
            </a:r>
            <a:r>
              <a:rPr lang="de-DE" sz="1400" b="1" dirty="0" err="1">
                <a:solidFill>
                  <a:schemeClr val="bg1"/>
                </a:solidFill>
                <a:latin typeface="Calibri" panose="020F0502020204030204" pitchFamily="34" charset="0"/>
                <a:cs typeface="Calibri" panose="020F0502020204030204" pitchFamily="34" charset="0"/>
              </a:rPr>
              <a:t>Intelligence</a:t>
            </a:r>
            <a:r>
              <a:rPr lang="de-DE" sz="1400" b="1" dirty="0">
                <a:solidFill>
                  <a:schemeClr val="bg1"/>
                </a:solidFill>
                <a:latin typeface="Calibri" panose="020F0502020204030204" pitchFamily="34" charset="0"/>
                <a:cs typeface="Calibri" panose="020F0502020204030204" pitchFamily="34" charset="0"/>
              </a:rPr>
              <a:t> and Analytics </a:t>
            </a:r>
            <a:r>
              <a:rPr lang="de-DE" sz="1400" b="1" dirty="0" err="1">
                <a:solidFill>
                  <a:schemeClr val="bg1"/>
                </a:solidFill>
                <a:latin typeface="Calibri" panose="020F0502020204030204" pitchFamily="34" charset="0"/>
                <a:cs typeface="Calibri" panose="020F0502020204030204" pitchFamily="34" charset="0"/>
              </a:rPr>
              <a:t>Platforms</a:t>
            </a:r>
            <a:endParaRPr lang="de-DE" sz="1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27977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Boden, drinnen, Tisch, Laptop enthält.&#10;&#10;Mit sehr hoher Zuverlässigkeit generierte Beschreibung">
            <a:extLst>
              <a:ext uri="{FF2B5EF4-FFF2-40B4-BE49-F238E27FC236}">
                <a16:creationId xmlns:a16="http://schemas.microsoft.com/office/drawing/2014/main" id="{F88A59FC-35FA-4A7F-9B5B-F31E28A46BE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2365" r="7920" b="434"/>
          <a:stretch/>
        </p:blipFill>
        <p:spPr>
          <a:xfrm>
            <a:off x="2590800" y="179107"/>
            <a:ext cx="9601200" cy="666601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2899494"/>
            <a:ext cx="4560358" cy="1215305"/>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Warum</a:t>
            </a:r>
            <a:br>
              <a:rPr lang="de-DE" noProof="1"/>
            </a:br>
            <a:r>
              <a:rPr lang="de-DE" dirty="0"/>
              <a:t>COSMO CONSULT?</a:t>
            </a:r>
          </a:p>
        </p:txBody>
      </p:sp>
    </p:spTree>
    <p:extLst>
      <p:ext uri="{BB962C8B-B14F-4D97-AF65-F5344CB8AC3E}">
        <p14:creationId xmlns:p14="http://schemas.microsoft.com/office/powerpoint/2010/main" val="1970278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1">
            <a:extLst>
              <a:ext uri="{FF2B5EF4-FFF2-40B4-BE49-F238E27FC236}">
                <a16:creationId xmlns:a16="http://schemas.microsoft.com/office/drawing/2014/main" id="{A48F1919-D8D4-4E12-969D-C7A921120D21}"/>
              </a:ext>
            </a:extLst>
          </p:cNvPr>
          <p:cNvGrpSpPr/>
          <p:nvPr/>
        </p:nvGrpSpPr>
        <p:grpSpPr>
          <a:xfrm>
            <a:off x="3326255" y="1267119"/>
            <a:ext cx="5430243" cy="5400000"/>
            <a:chOff x="3326255" y="1267119"/>
            <a:chExt cx="5430243" cy="5400000"/>
          </a:xfrm>
        </p:grpSpPr>
        <p:pic>
          <p:nvPicPr>
            <p:cNvPr id="7" name="Bild 58" descr="Kreise_3 Kopi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6255" y="1267119"/>
              <a:ext cx="5430243" cy="5400000"/>
            </a:xfrm>
            <a:prstGeom prst="rect">
              <a:avLst/>
            </a:prstGeom>
          </p:spPr>
        </p:pic>
        <p:pic>
          <p:nvPicPr>
            <p:cNvPr id="8" name="Grafik 7"/>
            <p:cNvPicPr>
              <a:picLocks noChangeAspect="1"/>
            </p:cNvPicPr>
            <p:nvPr/>
          </p:nvPicPr>
          <p:blipFill rotWithShape="1">
            <a:blip r:embed="rId4">
              <a:extLst>
                <a:ext uri="{28A0092B-C50C-407E-A947-70E740481C1C}">
                  <a14:useLocalDpi xmlns:a14="http://schemas.microsoft.com/office/drawing/2010/main" val="0"/>
                </a:ext>
              </a:extLst>
            </a:blip>
            <a:srcRect b="10843"/>
            <a:stretch/>
          </p:blipFill>
          <p:spPr>
            <a:xfrm>
              <a:off x="5040156" y="2642599"/>
              <a:ext cx="3317526" cy="966016"/>
            </a:xfrm>
            <a:prstGeom prst="rect">
              <a:avLst/>
            </a:prstGeom>
          </p:spPr>
        </p:pic>
        <p:sp>
          <p:nvSpPr>
            <p:cNvPr id="12" name="Rechteck 11"/>
            <p:cNvSpPr/>
            <p:nvPr/>
          </p:nvSpPr>
          <p:spPr>
            <a:xfrm>
              <a:off x="3566236" y="3095327"/>
              <a:ext cx="1233939" cy="1229800"/>
            </a:xfrm>
            <a:prstGeom prst="rect">
              <a:avLst/>
            </a:prstGeom>
            <a:no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158" tIns="10158" rIns="10158" bIns="10158" numCol="1" spcCol="1693" anchor="t" anchorCtr="0">
              <a:noAutofit/>
            </a:bodyPr>
            <a:lstStyle/>
            <a:p>
              <a:pPr defTabSz="711076">
                <a:lnSpc>
                  <a:spcPct val="90000"/>
                </a:lnSpc>
                <a:spcAft>
                  <a:spcPct val="35000"/>
                </a:spcAft>
                <a:defRPr/>
              </a:pPr>
              <a:r>
                <a:rPr lang="de-DE" sz="1400" b="1" dirty="0">
                  <a:solidFill>
                    <a:srgbClr val="04276E"/>
                  </a:solidFill>
                  <a:latin typeface="Calibri Light"/>
                </a:rPr>
                <a:t>Technologien:                </a:t>
              </a:r>
              <a:r>
                <a:rPr lang="de-DE" sz="1400" dirty="0">
                  <a:solidFill>
                    <a:srgbClr val="04276E"/>
                  </a:solidFill>
                  <a:latin typeface="Calibri Light"/>
                </a:rPr>
                <a:t>Microsoft</a:t>
              </a:r>
              <a:r>
                <a:rPr lang="de-DE" sz="1400" b="1" dirty="0">
                  <a:solidFill>
                    <a:srgbClr val="04276E"/>
                  </a:solidFill>
                  <a:latin typeface="Calibri Light"/>
                </a:rPr>
                <a:t> </a:t>
              </a:r>
              <a:r>
                <a:rPr lang="de-DE" sz="1400" dirty="0">
                  <a:solidFill>
                    <a:srgbClr val="04276E"/>
                  </a:solidFill>
                  <a:latin typeface="Calibri Light"/>
                </a:rPr>
                <a:t>Dynamics 365, Azure Cloud, </a:t>
              </a:r>
              <a:r>
                <a:rPr lang="de-DE" sz="1400" dirty="0" err="1">
                  <a:solidFill>
                    <a:srgbClr val="04276E"/>
                  </a:solidFill>
                  <a:latin typeface="Calibri Light"/>
                </a:rPr>
                <a:t>PowerBI</a:t>
              </a:r>
              <a:r>
                <a:rPr lang="de-DE" sz="1400" dirty="0">
                  <a:solidFill>
                    <a:srgbClr val="04276E"/>
                  </a:solidFill>
                  <a:latin typeface="Calibri Light"/>
                </a:rPr>
                <a:t> &amp; APPs, </a:t>
              </a:r>
              <a:r>
                <a:rPr lang="de-DE" sz="1400" dirty="0" err="1">
                  <a:solidFill>
                    <a:srgbClr val="04276E"/>
                  </a:solidFill>
                  <a:latin typeface="Calibri Light"/>
                </a:rPr>
                <a:t>IoT</a:t>
              </a:r>
              <a:r>
                <a:rPr lang="de-DE" sz="1400" dirty="0">
                  <a:solidFill>
                    <a:srgbClr val="04276E"/>
                  </a:solidFill>
                  <a:latin typeface="Calibri Light"/>
                </a:rPr>
                <a:t>, SharePoint etc.</a:t>
              </a:r>
            </a:p>
            <a:p>
              <a:pPr marL="0" marR="0" lvl="0" indent="0" algn="l" defTabSz="711076" rtl="0" eaLnBrk="1" fontAlgn="auto" latinLnBrk="0" hangingPunct="1">
                <a:lnSpc>
                  <a:spcPct val="90000"/>
                </a:lnSpc>
                <a:spcBef>
                  <a:spcPts val="0"/>
                </a:spcBef>
                <a:spcAft>
                  <a:spcPct val="35000"/>
                </a:spcAft>
                <a:buClrTx/>
                <a:buSzTx/>
                <a:buFontTx/>
                <a:buNone/>
                <a:tabLst/>
                <a:defRPr/>
              </a:pPr>
              <a:endParaRPr kumimoji="0" lang="de-DE" sz="1400" b="0" i="0" u="none" strike="noStrike" kern="1200" cap="none" spc="0" normalizeH="0" baseline="0" noProof="0" dirty="0">
                <a:ln>
                  <a:noFill/>
                </a:ln>
                <a:solidFill>
                  <a:srgbClr val="04276E"/>
                </a:solidFill>
                <a:effectLst/>
                <a:uLnTx/>
                <a:uFillTx/>
                <a:latin typeface="Calibri Light"/>
                <a:ea typeface="+mn-ea"/>
                <a:cs typeface="Calibri Light"/>
              </a:endParaRPr>
            </a:p>
          </p:txBody>
        </p:sp>
        <p:sp>
          <p:nvSpPr>
            <p:cNvPr id="13" name="Rechteck 12"/>
            <p:cNvSpPr/>
            <p:nvPr/>
          </p:nvSpPr>
          <p:spPr>
            <a:xfrm>
              <a:off x="3671432" y="5075018"/>
              <a:ext cx="1608160" cy="808900"/>
            </a:xfrm>
            <a:prstGeom prst="rect">
              <a:avLst/>
            </a:prstGeom>
            <a:no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158" tIns="10158" rIns="10158" bIns="10158" numCol="1" spcCol="1693" anchor="t" anchorCtr="0">
              <a:noAutofit/>
            </a:bodyPr>
            <a:lstStyle/>
            <a:p>
              <a:pPr lvl="0" defTabSz="711076">
                <a:lnSpc>
                  <a:spcPct val="90000"/>
                </a:lnSpc>
                <a:spcAft>
                  <a:spcPct val="35000"/>
                </a:spcAft>
                <a:defRPr/>
              </a:pPr>
              <a:r>
                <a:rPr kumimoji="0" lang="de-DE" sz="1400" b="1" i="0" u="none" strike="noStrike" kern="1200" cap="none" spc="0" normalizeH="0" baseline="0" noProof="0" dirty="0">
                  <a:ln>
                    <a:noFill/>
                  </a:ln>
                  <a:solidFill>
                    <a:srgbClr val="04276E"/>
                  </a:solidFill>
                  <a:effectLst/>
                  <a:uLnTx/>
                  <a:uFillTx/>
                  <a:latin typeface="Calibri Light"/>
                  <a:ea typeface="+mn-ea"/>
                  <a:cs typeface="Calibri Light"/>
                </a:rPr>
                <a:t>Zielgruppen </a:t>
              </a:r>
              <a:r>
                <a:rPr lang="de-DE" sz="1400" dirty="0">
                  <a:solidFill>
                    <a:srgbClr val="04276E"/>
                  </a:solidFill>
                  <a:latin typeface="Calibri Light"/>
                </a:rPr>
                <a:t>z. B. Erstanwender, innovative Unternehmen, Hidden Champions, Migrationen</a:t>
              </a:r>
              <a:endParaRPr kumimoji="0" lang="de-DE" sz="1400" b="0" i="0" u="none" strike="noStrike" kern="1200" cap="none" spc="0" normalizeH="0" baseline="0" noProof="0" dirty="0">
                <a:ln>
                  <a:noFill/>
                </a:ln>
                <a:solidFill>
                  <a:srgbClr val="04276E"/>
                </a:solidFill>
                <a:effectLst/>
                <a:uLnTx/>
                <a:uFillTx/>
                <a:latin typeface="Calibri Light"/>
                <a:ea typeface="+mn-ea"/>
                <a:cs typeface="Calibri Light"/>
              </a:endParaRPr>
            </a:p>
          </p:txBody>
        </p:sp>
        <p:sp>
          <p:nvSpPr>
            <p:cNvPr id="14" name="Rechteck 13"/>
            <p:cNvSpPr/>
            <p:nvPr/>
          </p:nvSpPr>
          <p:spPr>
            <a:xfrm>
              <a:off x="5282029" y="5346590"/>
              <a:ext cx="1718692" cy="808900"/>
            </a:xfrm>
            <a:prstGeom prst="rect">
              <a:avLst/>
            </a:prstGeom>
            <a:no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158" tIns="10158" rIns="10158" bIns="10158" numCol="1" spcCol="1693" anchor="t" anchorCtr="0">
              <a:noAutofit/>
            </a:bodyPr>
            <a:lstStyle/>
            <a:p>
              <a:pPr lvl="0" algn="r" defTabSz="711076">
                <a:lnSpc>
                  <a:spcPct val="90000"/>
                </a:lnSpc>
                <a:spcAft>
                  <a:spcPct val="35000"/>
                </a:spcAft>
                <a:tabLst>
                  <a:tab pos="1520825" algn="l"/>
                </a:tabLst>
                <a:defRPr/>
              </a:pPr>
              <a:r>
                <a:rPr lang="de-DE" sz="1400" b="1" dirty="0">
                  <a:solidFill>
                    <a:srgbClr val="04276E"/>
                  </a:solidFill>
                  <a:latin typeface="Calibri Light"/>
                </a:rPr>
                <a:t>Erweitertes</a:t>
              </a:r>
              <a:br>
                <a:rPr lang="de-DE" sz="1400" b="1" dirty="0">
                  <a:solidFill>
                    <a:srgbClr val="04276E"/>
                  </a:solidFill>
                  <a:latin typeface="Calibri Light"/>
                </a:rPr>
              </a:br>
              <a:r>
                <a:rPr lang="de-DE" sz="1400" b="1" dirty="0">
                  <a:solidFill>
                    <a:srgbClr val="04276E"/>
                  </a:solidFill>
                  <a:latin typeface="Calibri Light"/>
                </a:rPr>
                <a:t>digitales Portfolio:</a:t>
              </a:r>
              <a:br>
                <a:rPr lang="de-DE" sz="1400" b="1" dirty="0">
                  <a:solidFill>
                    <a:srgbClr val="04276E"/>
                  </a:solidFill>
                  <a:latin typeface="Calibri Light"/>
                </a:rPr>
              </a:br>
              <a:r>
                <a:rPr lang="de-DE" sz="1400" dirty="0">
                  <a:solidFill>
                    <a:srgbClr val="171C53"/>
                  </a:solidFill>
                  <a:latin typeface="Calibri Light"/>
                </a:rPr>
                <a:t>Data Analytics, digitale Arbeitsumgebung,</a:t>
              </a:r>
              <a:br>
                <a:rPr lang="de-DE" sz="1400" dirty="0">
                  <a:solidFill>
                    <a:srgbClr val="171C53"/>
                  </a:solidFill>
                  <a:latin typeface="Calibri Light"/>
                </a:rPr>
              </a:br>
              <a:r>
                <a:rPr lang="de-DE" sz="1400" dirty="0">
                  <a:solidFill>
                    <a:srgbClr val="171C53"/>
                  </a:solidFill>
                  <a:latin typeface="Calibri Light"/>
                </a:rPr>
                <a:t>E-Learning  </a:t>
              </a:r>
              <a:endParaRPr lang="de-DE" sz="1400" dirty="0">
                <a:solidFill>
                  <a:srgbClr val="04276E"/>
                </a:solidFill>
                <a:latin typeface="Calibri Light"/>
                <a:cs typeface="Calibri Light"/>
              </a:endParaRPr>
            </a:p>
          </p:txBody>
        </p:sp>
      </p:grpSp>
      <p:sp>
        <p:nvSpPr>
          <p:cNvPr id="15" name="Titel 1"/>
          <p:cNvSpPr>
            <a:spLocks noGrp="1"/>
          </p:cNvSpPr>
          <p:nvPr>
            <p:ph type="title"/>
          </p:nvPr>
        </p:nvSpPr>
        <p:spPr>
          <a:solidFill>
            <a:schemeClr val="bg1"/>
          </a:solidFill>
        </p:spPr>
        <p:txBody>
          <a:bodyPr/>
          <a:lstStyle/>
          <a:p>
            <a:r>
              <a:rPr lang="de-DE" cap="all" dirty="0"/>
              <a:t>COSMO CONSULT-GRUPPE | </a:t>
            </a:r>
            <a:r>
              <a:rPr lang="de-DE" cap="all" dirty="0" err="1"/>
              <a:t>PositioniERUng</a:t>
            </a:r>
            <a:br>
              <a:rPr lang="de-DE" dirty="0"/>
            </a:br>
            <a:r>
              <a:rPr lang="de-DE" dirty="0"/>
              <a:t>Digital führend</a:t>
            </a:r>
          </a:p>
        </p:txBody>
      </p:sp>
      <p:sp>
        <p:nvSpPr>
          <p:cNvPr id="31" name="Rechteck: abgerundete Ecken 30">
            <a:extLst>
              <a:ext uri="{FF2B5EF4-FFF2-40B4-BE49-F238E27FC236}">
                <a16:creationId xmlns:a16="http://schemas.microsoft.com/office/drawing/2014/main" id="{45D349BF-F8A7-4C48-9E97-E71C43DA8E6A}"/>
              </a:ext>
            </a:extLst>
          </p:cNvPr>
          <p:cNvSpPr/>
          <p:nvPr/>
        </p:nvSpPr>
        <p:spPr>
          <a:xfrm>
            <a:off x="358422" y="2229707"/>
            <a:ext cx="2771429" cy="1170224"/>
          </a:xfrm>
          <a:prstGeom prst="roundRect">
            <a:avLst>
              <a:gd name="adj" fmla="val 11666"/>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216000" rIns="108000" bIns="126000" numCol="1" spcCol="1693" anchor="t" anchorCtr="0">
            <a:noAutofit/>
          </a:bodyPr>
          <a:lstStyle/>
          <a:p>
            <a:pPr marL="177800" lvl="0" indent="-177800">
              <a:spcBef>
                <a:spcPct val="40000"/>
              </a:spcBef>
              <a:buClr>
                <a:srgbClr val="AAAAAA"/>
              </a:buClr>
              <a:buSzPct val="100000"/>
              <a:buBlip>
                <a:blip r:embed="rId5"/>
              </a:buBlip>
              <a:defRPr/>
            </a:pPr>
            <a:r>
              <a:rPr lang="de-DE" sz="1600" noProof="1">
                <a:solidFill>
                  <a:srgbClr val="57666D"/>
                </a:solidFill>
                <a:latin typeface="Calibri Light" panose="020F0302020204030204" pitchFamily="34" charset="0"/>
                <a:cs typeface="Calibri" pitchFamily="34" charset="0"/>
              </a:rPr>
              <a:t>Anbieter modernster Software-Technologie</a:t>
            </a:r>
          </a:p>
        </p:txBody>
      </p:sp>
      <p:sp>
        <p:nvSpPr>
          <p:cNvPr id="32" name="Ecken des Rechtecks auf der gleichen Seite abrunden 26">
            <a:extLst>
              <a:ext uri="{FF2B5EF4-FFF2-40B4-BE49-F238E27FC236}">
                <a16:creationId xmlns:a16="http://schemas.microsoft.com/office/drawing/2014/main" id="{139A0FD7-EA25-4D46-8D88-F17CDD99327E}"/>
              </a:ext>
            </a:extLst>
          </p:cNvPr>
          <p:cNvSpPr/>
          <p:nvPr/>
        </p:nvSpPr>
        <p:spPr bwMode="auto">
          <a:xfrm>
            <a:off x="360000" y="2019600"/>
            <a:ext cx="2772288" cy="420212"/>
          </a:xfrm>
          <a:prstGeom prst="round2SameRect">
            <a:avLst>
              <a:gd name="adj1" fmla="val 27686"/>
              <a:gd name="adj2" fmla="val 0"/>
            </a:avLst>
          </a:prstGeom>
          <a:solidFill>
            <a:srgbClr val="C4DCF1"/>
          </a:solidFill>
          <a:ln w="6350" cap="flat" cmpd="sng" algn="ctr">
            <a:noFill/>
            <a:prstDash val="solid"/>
            <a:round/>
            <a:headEnd type="none" w="med" len="med"/>
            <a:tailEnd type="none" w="med" len="med"/>
          </a:ln>
          <a:effectLst/>
          <a:extLst/>
        </p:spPr>
        <p:txBody>
          <a:bodyPr vert="horz" wrap="none" lIns="0" tIns="36000" rIns="0" bIns="0" numCol="1" rtlCol="0" anchor="t" anchorCtr="0" compatLnSpc="1">
            <a:prstTxWarp prst="textNoShape">
              <a:avLst/>
            </a:prstTxWarp>
          </a:bodyPr>
          <a:lstStyle/>
          <a:p>
            <a:pPr lvl="0" algn="ctr">
              <a:defRPr/>
            </a:pPr>
            <a:r>
              <a:rPr lang="de-DE" b="1" dirty="0">
                <a:solidFill>
                  <a:schemeClr val="tx1">
                    <a:lumMod val="75000"/>
                  </a:schemeClr>
                </a:solidFill>
                <a:latin typeface="Calibri" panose="020F0502020204030204" pitchFamily="34" charset="0"/>
                <a:cs typeface="Calibri" panose="020F0502020204030204" pitchFamily="34" charset="0"/>
              </a:rPr>
              <a:t>INNOVATION</a:t>
            </a:r>
          </a:p>
        </p:txBody>
      </p:sp>
      <p:sp>
        <p:nvSpPr>
          <p:cNvPr id="34" name="Rechteck: abgerundete Ecken 33">
            <a:extLst>
              <a:ext uri="{FF2B5EF4-FFF2-40B4-BE49-F238E27FC236}">
                <a16:creationId xmlns:a16="http://schemas.microsoft.com/office/drawing/2014/main" id="{5C36FBE9-B505-4452-9BB5-C7DB6B6D36B9}"/>
              </a:ext>
            </a:extLst>
          </p:cNvPr>
          <p:cNvSpPr/>
          <p:nvPr/>
        </p:nvSpPr>
        <p:spPr>
          <a:xfrm>
            <a:off x="358422" y="4894356"/>
            <a:ext cx="2771429" cy="1170224"/>
          </a:xfrm>
          <a:prstGeom prst="roundRect">
            <a:avLst>
              <a:gd name="adj" fmla="val 11666"/>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216000" rIns="108000" bIns="126000" numCol="1" spcCol="1693" anchor="t" anchorCtr="0">
            <a:noAutofit/>
          </a:bodyPr>
          <a:lstStyle/>
          <a:p>
            <a:pPr marL="177800" lvl="0" indent="-177800">
              <a:spcBef>
                <a:spcPct val="40000"/>
              </a:spcBef>
              <a:buClr>
                <a:srgbClr val="AAAAAA"/>
              </a:buClr>
              <a:buSzPct val="100000"/>
              <a:buBlip>
                <a:blip r:embed="rId5"/>
              </a:buBlip>
              <a:defRPr/>
            </a:pPr>
            <a:r>
              <a:rPr lang="de-DE" sz="1600" noProof="1">
                <a:solidFill>
                  <a:srgbClr val="57666D"/>
                </a:solidFill>
                <a:latin typeface="Calibri Light" panose="020F0302020204030204" pitchFamily="34" charset="0"/>
                <a:cs typeface="Calibri" pitchFamily="34" charset="0"/>
              </a:rPr>
              <a:t>Bestes Lösungsportfolio für alle strategischen Branchen </a:t>
            </a:r>
          </a:p>
        </p:txBody>
      </p:sp>
      <p:sp>
        <p:nvSpPr>
          <p:cNvPr id="35" name="Ecken des Rechtecks auf der gleichen Seite abrunden 26">
            <a:extLst>
              <a:ext uri="{FF2B5EF4-FFF2-40B4-BE49-F238E27FC236}">
                <a16:creationId xmlns:a16="http://schemas.microsoft.com/office/drawing/2014/main" id="{17A2C310-7BAF-42B8-9F6F-F458A72A3814}"/>
              </a:ext>
            </a:extLst>
          </p:cNvPr>
          <p:cNvSpPr/>
          <p:nvPr/>
        </p:nvSpPr>
        <p:spPr bwMode="auto">
          <a:xfrm>
            <a:off x="360000" y="4684249"/>
            <a:ext cx="2772288" cy="420212"/>
          </a:xfrm>
          <a:prstGeom prst="round2SameRect">
            <a:avLst>
              <a:gd name="adj1" fmla="val 27686"/>
              <a:gd name="adj2" fmla="val 0"/>
            </a:avLst>
          </a:prstGeom>
          <a:solidFill>
            <a:srgbClr val="F5A748"/>
          </a:solidFill>
          <a:ln w="6350" cap="flat" cmpd="sng" algn="ctr">
            <a:noFill/>
            <a:prstDash val="solid"/>
            <a:round/>
            <a:headEnd type="none" w="med" len="med"/>
            <a:tailEnd type="none" w="med" len="med"/>
          </a:ln>
          <a:effectLst/>
          <a:extLst/>
        </p:spPr>
        <p:txBody>
          <a:bodyPr vert="horz" wrap="none" lIns="0" tIns="36000" rIns="0" bIns="0" numCol="1" rtlCol="0" anchor="t" anchorCtr="0" compatLnSpc="1">
            <a:prstTxWarp prst="textNoShape">
              <a:avLst/>
            </a:prstTxWarp>
          </a:bodyPr>
          <a:lstStyle/>
          <a:p>
            <a:pPr lvl="0" algn="ctr">
              <a:defRPr/>
            </a:pPr>
            <a:r>
              <a:rPr lang="de-DE" b="1" dirty="0">
                <a:solidFill>
                  <a:schemeClr val="bg1"/>
                </a:solidFill>
                <a:latin typeface="Calibri" panose="020F0502020204030204" pitchFamily="34" charset="0"/>
                <a:cs typeface="Calibri" panose="020F0502020204030204" pitchFamily="34" charset="0"/>
              </a:rPr>
              <a:t>SPEZIALISIERUNG</a:t>
            </a:r>
          </a:p>
        </p:txBody>
      </p:sp>
      <p:sp>
        <p:nvSpPr>
          <p:cNvPr id="38" name="Rechteck: abgerundete Ecken 37">
            <a:extLst>
              <a:ext uri="{FF2B5EF4-FFF2-40B4-BE49-F238E27FC236}">
                <a16:creationId xmlns:a16="http://schemas.microsoft.com/office/drawing/2014/main" id="{5E49E1D7-0A8C-4B01-9E42-9B1AD3EC072A}"/>
              </a:ext>
            </a:extLst>
          </p:cNvPr>
          <p:cNvSpPr/>
          <p:nvPr/>
        </p:nvSpPr>
        <p:spPr>
          <a:xfrm>
            <a:off x="9054744" y="2229707"/>
            <a:ext cx="2771429" cy="1170224"/>
          </a:xfrm>
          <a:prstGeom prst="roundRect">
            <a:avLst>
              <a:gd name="adj" fmla="val 11666"/>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216000" rIns="108000" bIns="126000" numCol="1" spcCol="1693" anchor="t" anchorCtr="0">
            <a:noAutofit/>
          </a:bodyPr>
          <a:lstStyle/>
          <a:p>
            <a:pPr marL="177800" lvl="0" indent="-177800">
              <a:spcBef>
                <a:spcPct val="40000"/>
              </a:spcBef>
              <a:buClr>
                <a:srgbClr val="AAAAAA"/>
              </a:buClr>
              <a:buSzPct val="100000"/>
              <a:buBlip>
                <a:blip r:embed="rId5"/>
              </a:buBlip>
              <a:defRPr/>
            </a:pPr>
            <a:r>
              <a:rPr lang="de-DE" sz="1600" noProof="1">
                <a:solidFill>
                  <a:srgbClr val="57666D"/>
                </a:solidFill>
                <a:latin typeface="Calibri Light" panose="020F0302020204030204" pitchFamily="34" charset="0"/>
                <a:cs typeface="Calibri" pitchFamily="34" charset="0"/>
              </a:rPr>
              <a:t>Globale Marke für Microsoft-Business-Lösungen </a:t>
            </a:r>
          </a:p>
        </p:txBody>
      </p:sp>
      <p:sp>
        <p:nvSpPr>
          <p:cNvPr id="40" name="Ecken des Rechtecks auf der gleichen Seite abrunden 26">
            <a:extLst>
              <a:ext uri="{FF2B5EF4-FFF2-40B4-BE49-F238E27FC236}">
                <a16:creationId xmlns:a16="http://schemas.microsoft.com/office/drawing/2014/main" id="{B85DE873-97B1-4E32-9B00-E70A88D8D926}"/>
              </a:ext>
            </a:extLst>
          </p:cNvPr>
          <p:cNvSpPr/>
          <p:nvPr/>
        </p:nvSpPr>
        <p:spPr bwMode="auto">
          <a:xfrm>
            <a:off x="9056322" y="2019600"/>
            <a:ext cx="2772288"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36000" rIns="0" bIns="0" numCol="1" rtlCol="0" anchor="t" anchorCtr="0" compatLnSpc="1">
            <a:prstTxWarp prst="textNoShape">
              <a:avLst/>
            </a:prstTxWarp>
          </a:bodyPr>
          <a:lstStyle/>
          <a:p>
            <a:pPr lvl="0" algn="ctr">
              <a:defRPr/>
            </a:pPr>
            <a:r>
              <a:rPr lang="de-DE" b="1" dirty="0">
                <a:solidFill>
                  <a:schemeClr val="bg1"/>
                </a:solidFill>
                <a:latin typeface="Calibri" panose="020F0502020204030204" pitchFamily="34" charset="0"/>
                <a:cs typeface="Calibri" panose="020F0502020204030204" pitchFamily="34" charset="0"/>
              </a:rPr>
              <a:t>RENOMMEE</a:t>
            </a:r>
          </a:p>
        </p:txBody>
      </p:sp>
      <p:sp>
        <p:nvSpPr>
          <p:cNvPr id="47" name="Rechteck: abgerundete Ecken 46">
            <a:extLst>
              <a:ext uri="{FF2B5EF4-FFF2-40B4-BE49-F238E27FC236}">
                <a16:creationId xmlns:a16="http://schemas.microsoft.com/office/drawing/2014/main" id="{D319844E-9630-4C39-A2BD-8B90A48B2A5A}"/>
              </a:ext>
            </a:extLst>
          </p:cNvPr>
          <p:cNvSpPr/>
          <p:nvPr/>
        </p:nvSpPr>
        <p:spPr>
          <a:xfrm>
            <a:off x="9053166" y="4894356"/>
            <a:ext cx="2771429" cy="1170224"/>
          </a:xfrm>
          <a:prstGeom prst="roundRect">
            <a:avLst>
              <a:gd name="adj" fmla="val 11666"/>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216000" rIns="108000" bIns="126000" numCol="1" spcCol="1693" anchor="t" anchorCtr="0">
            <a:noAutofit/>
          </a:bodyPr>
          <a:lstStyle/>
          <a:p>
            <a:pPr marL="177800" lvl="0" indent="-177800">
              <a:spcBef>
                <a:spcPct val="40000"/>
              </a:spcBef>
              <a:buClr>
                <a:srgbClr val="AAAAAA"/>
              </a:buClr>
              <a:buSzPct val="100000"/>
              <a:buBlip>
                <a:blip r:embed="rId5"/>
              </a:buBlip>
              <a:defRPr/>
            </a:pPr>
            <a:r>
              <a:rPr lang="de-DE" sz="1600" noProof="1">
                <a:solidFill>
                  <a:srgbClr val="57666D"/>
                </a:solidFill>
                <a:latin typeface="Calibri Light" panose="020F0302020204030204" pitchFamily="34" charset="0"/>
                <a:cs typeface="Calibri" pitchFamily="34" charset="0"/>
              </a:rPr>
              <a:t>Erster Anbieter von Microsoft-End-to-End-Lösungen</a:t>
            </a:r>
          </a:p>
        </p:txBody>
      </p:sp>
      <p:sp>
        <p:nvSpPr>
          <p:cNvPr id="48" name="Ecken des Rechtecks auf der gleichen Seite abrunden 26">
            <a:extLst>
              <a:ext uri="{FF2B5EF4-FFF2-40B4-BE49-F238E27FC236}">
                <a16:creationId xmlns:a16="http://schemas.microsoft.com/office/drawing/2014/main" id="{38AD450F-28AA-41AC-BA7E-BA5090C0CB17}"/>
              </a:ext>
            </a:extLst>
          </p:cNvPr>
          <p:cNvSpPr/>
          <p:nvPr/>
        </p:nvSpPr>
        <p:spPr bwMode="auto">
          <a:xfrm>
            <a:off x="9054744" y="4684249"/>
            <a:ext cx="2772288" cy="420212"/>
          </a:xfrm>
          <a:prstGeom prst="round2SameRect">
            <a:avLst>
              <a:gd name="adj1" fmla="val 27686"/>
              <a:gd name="adj2" fmla="val 0"/>
            </a:avLst>
          </a:prstGeom>
          <a:solidFill>
            <a:srgbClr val="D2DF8B"/>
          </a:solidFill>
          <a:ln w="6350" cap="flat" cmpd="sng" algn="ctr">
            <a:noFill/>
            <a:prstDash val="solid"/>
            <a:round/>
            <a:headEnd type="none" w="med" len="med"/>
            <a:tailEnd type="none" w="med" len="med"/>
          </a:ln>
          <a:effectLst/>
          <a:extLst/>
        </p:spPr>
        <p:txBody>
          <a:bodyPr vert="horz" wrap="none" lIns="0" tIns="36000" rIns="0" bIns="0" numCol="1" rtlCol="0" anchor="t" anchorCtr="0" compatLnSpc="1">
            <a:prstTxWarp prst="textNoShape">
              <a:avLst/>
            </a:prstTxWarp>
          </a:bodyPr>
          <a:lstStyle/>
          <a:p>
            <a:pPr lvl="0" algn="ctr">
              <a:defRPr/>
            </a:pPr>
            <a:r>
              <a:rPr lang="de-DE" b="1" dirty="0">
                <a:solidFill>
                  <a:schemeClr val="tx1">
                    <a:lumMod val="75000"/>
                  </a:schemeClr>
                </a:solidFill>
                <a:latin typeface="Calibri" panose="020F0502020204030204" pitchFamily="34" charset="0"/>
                <a:cs typeface="Calibri" panose="020F0502020204030204" pitchFamily="34" charset="0"/>
              </a:rPr>
              <a:t>POSITIONIERUNG</a:t>
            </a:r>
          </a:p>
        </p:txBody>
      </p:sp>
    </p:spTree>
    <p:extLst>
      <p:ext uri="{BB962C8B-B14F-4D97-AF65-F5344CB8AC3E}">
        <p14:creationId xmlns:p14="http://schemas.microsoft.com/office/powerpoint/2010/main" val="890492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60000" y="369053"/>
            <a:ext cx="11466000" cy="792000"/>
          </a:xfrm>
        </p:spPr>
        <p:txBody>
          <a:bodyPr/>
          <a:lstStyle/>
          <a:p>
            <a:r>
              <a:rPr lang="de-DE" dirty="0"/>
              <a:t>COSMO CONSULT IM MARKT</a:t>
            </a:r>
            <a:br>
              <a:rPr lang="de-DE" dirty="0"/>
            </a:br>
            <a:r>
              <a:rPr lang="de-DE" dirty="0">
                <a:latin typeface="Calibri Light" panose="020F0302020204030204" pitchFamily="34" charset="0"/>
                <a:cs typeface="Calibri" pitchFamily="34" charset="0"/>
              </a:rPr>
              <a:t>Für Sie eine vertrauensvolle und leistungsfähige Partnerschaft - </a:t>
            </a:r>
            <a:r>
              <a:rPr lang="de-DE" sz="2400" dirty="0">
                <a:latin typeface="Calibri Light" panose="020F0302020204030204" pitchFamily="34" charset="0"/>
              </a:rPr>
              <a:t>Externe Bewertungen</a:t>
            </a:r>
          </a:p>
        </p:txBody>
      </p:sp>
      <p:pic>
        <p:nvPicPr>
          <p:cNvPr id="21" name="Grafik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225" y="2537539"/>
            <a:ext cx="807905" cy="897671"/>
          </a:xfrm>
          <a:prstGeom prst="rect">
            <a:avLst/>
          </a:prstGeom>
        </p:spPr>
      </p:pic>
      <p:pic>
        <p:nvPicPr>
          <p:cNvPr id="23" name="Grafik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6387" y="1945286"/>
            <a:ext cx="897671" cy="897671"/>
          </a:xfrm>
          <a:prstGeom prst="rect">
            <a:avLst/>
          </a:prstGeom>
        </p:spPr>
      </p:pic>
      <p:pic>
        <p:nvPicPr>
          <p:cNvPr id="28" name="Grafik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9275" y="1498120"/>
            <a:ext cx="683102" cy="966259"/>
          </a:xfrm>
          <a:prstGeom prst="rect">
            <a:avLst/>
          </a:prstGeom>
        </p:spPr>
      </p:pic>
      <p:pic>
        <p:nvPicPr>
          <p:cNvPr id="29" name="Grafik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0352" y="1523620"/>
            <a:ext cx="732907" cy="1466110"/>
          </a:xfrm>
          <a:prstGeom prst="rect">
            <a:avLst/>
          </a:prstGeom>
        </p:spPr>
      </p:pic>
      <p:pic>
        <p:nvPicPr>
          <p:cNvPr id="30" name="Grafik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29967" y="2422696"/>
            <a:ext cx="725278" cy="1025910"/>
          </a:xfrm>
          <a:prstGeom prst="rect">
            <a:avLst/>
          </a:prstGeom>
        </p:spPr>
      </p:pic>
      <p:pic>
        <p:nvPicPr>
          <p:cNvPr id="31" name="Grafik 30"/>
          <p:cNvPicPr>
            <a:picLocks noChangeAspect="1"/>
          </p:cNvPicPr>
          <p:nvPr/>
        </p:nvPicPr>
        <p:blipFill>
          <a:blip r:embed="rId8" cstate="print">
            <a:clrChange>
              <a:clrFrom>
                <a:srgbClr val="DC2B1B"/>
              </a:clrFrom>
              <a:clrTo>
                <a:srgbClr val="DC2B1B">
                  <a:alpha val="0"/>
                </a:srgbClr>
              </a:clrTo>
            </a:clrChange>
            <a:extLst>
              <a:ext uri="{28A0092B-C50C-407E-A947-70E740481C1C}">
                <a14:useLocalDpi xmlns:a14="http://schemas.microsoft.com/office/drawing/2010/main" val="0"/>
              </a:ext>
            </a:extLst>
          </a:blip>
          <a:stretch>
            <a:fillRect/>
          </a:stretch>
        </p:blipFill>
        <p:spPr>
          <a:xfrm>
            <a:off x="9306000" y="1872708"/>
            <a:ext cx="673253" cy="952326"/>
          </a:xfrm>
          <a:prstGeom prst="rect">
            <a:avLst/>
          </a:prstGeom>
        </p:spPr>
      </p:pic>
      <p:pic>
        <p:nvPicPr>
          <p:cNvPr id="32" name="Grafik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32092" y="2842957"/>
            <a:ext cx="801492" cy="1133722"/>
          </a:xfrm>
          <a:prstGeom prst="rect">
            <a:avLst/>
          </a:prstGeom>
        </p:spPr>
      </p:pic>
      <p:pic>
        <p:nvPicPr>
          <p:cNvPr id="4" name="Grafik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45452" y="3529296"/>
            <a:ext cx="890628" cy="1260000"/>
          </a:xfrm>
          <a:prstGeom prst="rect">
            <a:avLst/>
          </a:prstGeom>
        </p:spPr>
      </p:pic>
      <p:pic>
        <p:nvPicPr>
          <p:cNvPr id="17" name="Grafik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97856" y="1427928"/>
            <a:ext cx="1388569" cy="648000"/>
          </a:xfrm>
          <a:prstGeom prst="rect">
            <a:avLst/>
          </a:prstGeom>
        </p:spPr>
      </p:pic>
      <p:pic>
        <p:nvPicPr>
          <p:cNvPr id="18" name="Grafik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0975" y="1867450"/>
            <a:ext cx="1388569" cy="648000"/>
          </a:xfrm>
          <a:prstGeom prst="rect">
            <a:avLst/>
          </a:prstGeom>
        </p:spPr>
      </p:pic>
      <p:pic>
        <p:nvPicPr>
          <p:cNvPr id="6" name="Grafik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75865" y="3050494"/>
            <a:ext cx="972000" cy="972000"/>
          </a:xfrm>
          <a:prstGeom prst="rect">
            <a:avLst/>
          </a:prstGeom>
        </p:spPr>
      </p:pic>
      <p:pic>
        <p:nvPicPr>
          <p:cNvPr id="7" name="Grafik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05016" y="4196089"/>
            <a:ext cx="895336" cy="1266331"/>
          </a:xfrm>
          <a:prstGeom prst="rect">
            <a:avLst/>
          </a:prstGeom>
        </p:spPr>
      </p:pic>
      <p:pic>
        <p:nvPicPr>
          <p:cNvPr id="8" name="Grafik 7">
            <a:extLst>
              <a:ext uri="{FF2B5EF4-FFF2-40B4-BE49-F238E27FC236}">
                <a16:creationId xmlns:a16="http://schemas.microsoft.com/office/drawing/2014/main" id="{9B41E020-DBF1-4C57-A383-5DF0DD84CCC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79925" y="3321978"/>
            <a:ext cx="674685" cy="964800"/>
          </a:xfrm>
          <a:prstGeom prst="rect">
            <a:avLst/>
          </a:prstGeom>
        </p:spPr>
      </p:pic>
      <p:pic>
        <p:nvPicPr>
          <p:cNvPr id="10" name="Grafik 9">
            <a:extLst>
              <a:ext uri="{FF2B5EF4-FFF2-40B4-BE49-F238E27FC236}">
                <a16:creationId xmlns:a16="http://schemas.microsoft.com/office/drawing/2014/main" id="{9B6CD9F4-1C38-4DA0-BA75-E3FE704A497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157278" y="4419600"/>
            <a:ext cx="890197" cy="1260000"/>
          </a:xfrm>
          <a:prstGeom prst="rect">
            <a:avLst/>
          </a:prstGeom>
        </p:spPr>
      </p:pic>
      <p:pic>
        <p:nvPicPr>
          <p:cNvPr id="12" name="Grafik 11">
            <a:extLst>
              <a:ext uri="{FF2B5EF4-FFF2-40B4-BE49-F238E27FC236}">
                <a16:creationId xmlns:a16="http://schemas.microsoft.com/office/drawing/2014/main" id="{C4E86EA2-A803-4E7F-A148-BB6FE33CAF3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37324" y="4676651"/>
            <a:ext cx="2079145" cy="1296000"/>
          </a:xfrm>
          <a:prstGeom prst="rect">
            <a:avLst/>
          </a:prstGeom>
        </p:spPr>
      </p:pic>
      <p:pic>
        <p:nvPicPr>
          <p:cNvPr id="14" name="Grafik 13">
            <a:extLst>
              <a:ext uri="{FF2B5EF4-FFF2-40B4-BE49-F238E27FC236}">
                <a16:creationId xmlns:a16="http://schemas.microsoft.com/office/drawing/2014/main" id="{8F7F80CB-01F0-4DFD-AB2E-754A91E3B2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42937" y="2610977"/>
            <a:ext cx="746172" cy="1058400"/>
          </a:xfrm>
          <a:prstGeom prst="rect">
            <a:avLst/>
          </a:prstGeom>
        </p:spPr>
      </p:pic>
      <p:pic>
        <p:nvPicPr>
          <p:cNvPr id="25" name="Grafik 24">
            <a:extLst>
              <a:ext uri="{FF2B5EF4-FFF2-40B4-BE49-F238E27FC236}">
                <a16:creationId xmlns:a16="http://schemas.microsoft.com/office/drawing/2014/main" id="{CFB91CD4-DAAF-4389-8FB3-8E5B640C8AC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84970" y="2692647"/>
            <a:ext cx="746172" cy="1058400"/>
          </a:xfrm>
          <a:prstGeom prst="rect">
            <a:avLst/>
          </a:prstGeom>
        </p:spPr>
      </p:pic>
      <p:pic>
        <p:nvPicPr>
          <p:cNvPr id="27" name="Grafik 26">
            <a:extLst>
              <a:ext uri="{FF2B5EF4-FFF2-40B4-BE49-F238E27FC236}">
                <a16:creationId xmlns:a16="http://schemas.microsoft.com/office/drawing/2014/main" id="{C905DAA0-1162-4BCB-BD5F-667DCB4D0D5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0262" y="4022494"/>
            <a:ext cx="746172" cy="1058400"/>
          </a:xfrm>
          <a:prstGeom prst="rect">
            <a:avLst/>
          </a:prstGeom>
        </p:spPr>
      </p:pic>
      <p:pic>
        <p:nvPicPr>
          <p:cNvPr id="34" name="Grafik 33">
            <a:extLst>
              <a:ext uri="{FF2B5EF4-FFF2-40B4-BE49-F238E27FC236}">
                <a16:creationId xmlns:a16="http://schemas.microsoft.com/office/drawing/2014/main" id="{1BD60444-30C3-4588-841C-75C77BBABB1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53069" y="5263337"/>
            <a:ext cx="748710" cy="1062000"/>
          </a:xfrm>
          <a:prstGeom prst="rect">
            <a:avLst/>
          </a:prstGeom>
        </p:spPr>
      </p:pic>
      <p:pic>
        <p:nvPicPr>
          <p:cNvPr id="36" name="Grafik 35">
            <a:extLst>
              <a:ext uri="{FF2B5EF4-FFF2-40B4-BE49-F238E27FC236}">
                <a16:creationId xmlns:a16="http://schemas.microsoft.com/office/drawing/2014/main" id="{D6C482AC-7F8C-4AA1-86A0-0BF75833BE1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80975" y="4022494"/>
            <a:ext cx="746172" cy="1058400"/>
          </a:xfrm>
          <a:prstGeom prst="rect">
            <a:avLst/>
          </a:prstGeom>
        </p:spPr>
      </p:pic>
      <p:pic>
        <p:nvPicPr>
          <p:cNvPr id="38" name="Grafik 37">
            <a:extLst>
              <a:ext uri="{FF2B5EF4-FFF2-40B4-BE49-F238E27FC236}">
                <a16:creationId xmlns:a16="http://schemas.microsoft.com/office/drawing/2014/main" id="{2BE2FC17-3B56-4AC0-B59E-BB414BA09BF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07053" y="5052362"/>
            <a:ext cx="746172" cy="1058400"/>
          </a:xfrm>
          <a:prstGeom prst="rect">
            <a:avLst/>
          </a:prstGeom>
        </p:spPr>
      </p:pic>
      <p:pic>
        <p:nvPicPr>
          <p:cNvPr id="40" name="Grafik 39">
            <a:extLst>
              <a:ext uri="{FF2B5EF4-FFF2-40B4-BE49-F238E27FC236}">
                <a16:creationId xmlns:a16="http://schemas.microsoft.com/office/drawing/2014/main" id="{1143ED4C-87BF-4F4A-9B8E-990B2BB8A3F8}"/>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835137" y="3730896"/>
            <a:ext cx="746172" cy="1058400"/>
          </a:xfrm>
          <a:prstGeom prst="rect">
            <a:avLst/>
          </a:prstGeom>
        </p:spPr>
      </p:pic>
      <p:pic>
        <p:nvPicPr>
          <p:cNvPr id="9" name="Grafik 8">
            <a:extLst>
              <a:ext uri="{FF2B5EF4-FFF2-40B4-BE49-F238E27FC236}">
                <a16:creationId xmlns:a16="http://schemas.microsoft.com/office/drawing/2014/main" id="{823C815B-64C9-4E87-948A-7C770C06A4CB}"/>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286357" y="5406626"/>
            <a:ext cx="909006" cy="909006"/>
          </a:xfrm>
          <a:prstGeom prst="rect">
            <a:avLst/>
          </a:prstGeom>
        </p:spPr>
      </p:pic>
      <p:pic>
        <p:nvPicPr>
          <p:cNvPr id="13" name="Grafik 12" descr="Ein Bild, das Text enthält.&#10;&#10;Mit sehr hoher Zuverlässigkeit generierte Beschreibung">
            <a:extLst>
              <a:ext uri="{FF2B5EF4-FFF2-40B4-BE49-F238E27FC236}">
                <a16:creationId xmlns:a16="http://schemas.microsoft.com/office/drawing/2014/main" id="{92E66BBB-B6F7-4A4D-B0ED-96AEDF512D6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315036" y="4419600"/>
            <a:ext cx="1559557" cy="1563456"/>
          </a:xfrm>
          <a:prstGeom prst="rect">
            <a:avLst/>
          </a:prstGeom>
        </p:spPr>
      </p:pic>
      <p:pic>
        <p:nvPicPr>
          <p:cNvPr id="24" name="Grafik 2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945452" y="5406626"/>
            <a:ext cx="972944" cy="909006"/>
          </a:xfrm>
          <a:prstGeom prst="rect">
            <a:avLst/>
          </a:prstGeom>
        </p:spPr>
      </p:pic>
    </p:spTree>
    <p:extLst>
      <p:ext uri="{BB962C8B-B14F-4D97-AF65-F5344CB8AC3E}">
        <p14:creationId xmlns:p14="http://schemas.microsoft.com/office/powerpoint/2010/main" val="3095067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3B4A7FCE-258C-44C8-8A6F-3B83408F1690}"/>
              </a:ext>
            </a:extLst>
          </p:cNvPr>
          <p:cNvSpPr>
            <a:spLocks/>
          </p:cNvSpPr>
          <p:nvPr/>
        </p:nvSpPr>
        <p:spPr bwMode="auto">
          <a:xfrm>
            <a:off x="2170113" y="1436688"/>
            <a:ext cx="3933825" cy="4906963"/>
          </a:xfrm>
          <a:custGeom>
            <a:avLst/>
            <a:gdLst>
              <a:gd name="T0" fmla="*/ 582 w 778"/>
              <a:gd name="T1" fmla="*/ 487 h 974"/>
              <a:gd name="T2" fmla="*/ 778 w 778"/>
              <a:gd name="T3" fmla="*/ 97 h 974"/>
              <a:gd name="T4" fmla="*/ 487 w 778"/>
              <a:gd name="T5" fmla="*/ 0 h 974"/>
              <a:gd name="T6" fmla="*/ 0 w 778"/>
              <a:gd name="T7" fmla="*/ 487 h 974"/>
              <a:gd name="T8" fmla="*/ 487 w 778"/>
              <a:gd name="T9" fmla="*/ 974 h 974"/>
              <a:gd name="T10" fmla="*/ 778 w 778"/>
              <a:gd name="T11" fmla="*/ 877 h 974"/>
              <a:gd name="T12" fmla="*/ 582 w 778"/>
              <a:gd name="T13" fmla="*/ 487 h 974"/>
            </a:gdLst>
            <a:ahLst/>
            <a:cxnLst>
              <a:cxn ang="0">
                <a:pos x="T0" y="T1"/>
              </a:cxn>
              <a:cxn ang="0">
                <a:pos x="T2" y="T3"/>
              </a:cxn>
              <a:cxn ang="0">
                <a:pos x="T4" y="T5"/>
              </a:cxn>
              <a:cxn ang="0">
                <a:pos x="T6" y="T7"/>
              </a:cxn>
              <a:cxn ang="0">
                <a:pos x="T8" y="T9"/>
              </a:cxn>
              <a:cxn ang="0">
                <a:pos x="T10" y="T11"/>
              </a:cxn>
              <a:cxn ang="0">
                <a:pos x="T12" y="T13"/>
              </a:cxn>
            </a:cxnLst>
            <a:rect l="0" t="0" r="r" b="b"/>
            <a:pathLst>
              <a:path w="778" h="974">
                <a:moveTo>
                  <a:pt x="582" y="487"/>
                </a:moveTo>
                <a:cubicBezTo>
                  <a:pt x="582" y="327"/>
                  <a:pt x="659" y="185"/>
                  <a:pt x="778" y="97"/>
                </a:cubicBezTo>
                <a:cubicBezTo>
                  <a:pt x="697" y="36"/>
                  <a:pt x="596" y="0"/>
                  <a:pt x="487" y="0"/>
                </a:cubicBezTo>
                <a:cubicBezTo>
                  <a:pt x="218" y="0"/>
                  <a:pt x="0" y="218"/>
                  <a:pt x="0" y="487"/>
                </a:cubicBezTo>
                <a:cubicBezTo>
                  <a:pt x="0" y="756"/>
                  <a:pt x="218" y="974"/>
                  <a:pt x="487" y="974"/>
                </a:cubicBezTo>
                <a:cubicBezTo>
                  <a:pt x="596" y="974"/>
                  <a:pt x="697" y="938"/>
                  <a:pt x="778" y="877"/>
                </a:cubicBezTo>
                <a:cubicBezTo>
                  <a:pt x="659" y="788"/>
                  <a:pt x="582" y="646"/>
                  <a:pt x="582" y="487"/>
                </a:cubicBezTo>
                <a:close/>
              </a:path>
            </a:pathLst>
          </a:custGeom>
          <a:solidFill>
            <a:srgbClr val="F6A5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6">
            <a:extLst>
              <a:ext uri="{FF2B5EF4-FFF2-40B4-BE49-F238E27FC236}">
                <a16:creationId xmlns:a16="http://schemas.microsoft.com/office/drawing/2014/main" id="{57969F62-19BF-430E-90AA-33F5D153AA70}"/>
              </a:ext>
            </a:extLst>
          </p:cNvPr>
          <p:cNvSpPr>
            <a:spLocks/>
          </p:cNvSpPr>
          <p:nvPr/>
        </p:nvSpPr>
        <p:spPr bwMode="auto">
          <a:xfrm>
            <a:off x="6103938" y="1436688"/>
            <a:ext cx="3933825" cy="4906963"/>
          </a:xfrm>
          <a:custGeom>
            <a:avLst/>
            <a:gdLst>
              <a:gd name="T0" fmla="*/ 291 w 778"/>
              <a:gd name="T1" fmla="*/ 0 h 974"/>
              <a:gd name="T2" fmla="*/ 0 w 778"/>
              <a:gd name="T3" fmla="*/ 97 h 974"/>
              <a:gd name="T4" fmla="*/ 196 w 778"/>
              <a:gd name="T5" fmla="*/ 487 h 974"/>
              <a:gd name="T6" fmla="*/ 0 w 778"/>
              <a:gd name="T7" fmla="*/ 877 h 974"/>
              <a:gd name="T8" fmla="*/ 291 w 778"/>
              <a:gd name="T9" fmla="*/ 974 h 974"/>
              <a:gd name="T10" fmla="*/ 778 w 778"/>
              <a:gd name="T11" fmla="*/ 487 h 974"/>
              <a:gd name="T12" fmla="*/ 291 w 778"/>
              <a:gd name="T13" fmla="*/ 0 h 974"/>
            </a:gdLst>
            <a:ahLst/>
            <a:cxnLst>
              <a:cxn ang="0">
                <a:pos x="T0" y="T1"/>
              </a:cxn>
              <a:cxn ang="0">
                <a:pos x="T2" y="T3"/>
              </a:cxn>
              <a:cxn ang="0">
                <a:pos x="T4" y="T5"/>
              </a:cxn>
              <a:cxn ang="0">
                <a:pos x="T6" y="T7"/>
              </a:cxn>
              <a:cxn ang="0">
                <a:pos x="T8" y="T9"/>
              </a:cxn>
              <a:cxn ang="0">
                <a:pos x="T10" y="T11"/>
              </a:cxn>
              <a:cxn ang="0">
                <a:pos x="T12" y="T13"/>
              </a:cxn>
            </a:cxnLst>
            <a:rect l="0" t="0" r="r" b="b"/>
            <a:pathLst>
              <a:path w="778" h="974">
                <a:moveTo>
                  <a:pt x="291" y="0"/>
                </a:moveTo>
                <a:cubicBezTo>
                  <a:pt x="182" y="0"/>
                  <a:pt x="81" y="36"/>
                  <a:pt x="0" y="97"/>
                </a:cubicBezTo>
                <a:cubicBezTo>
                  <a:pt x="119" y="185"/>
                  <a:pt x="196" y="327"/>
                  <a:pt x="196" y="487"/>
                </a:cubicBezTo>
                <a:cubicBezTo>
                  <a:pt x="196" y="646"/>
                  <a:pt x="119" y="788"/>
                  <a:pt x="0" y="877"/>
                </a:cubicBezTo>
                <a:cubicBezTo>
                  <a:pt x="81" y="938"/>
                  <a:pt x="182" y="974"/>
                  <a:pt x="291" y="974"/>
                </a:cubicBezTo>
                <a:cubicBezTo>
                  <a:pt x="560" y="974"/>
                  <a:pt x="778" y="756"/>
                  <a:pt x="778" y="487"/>
                </a:cubicBezTo>
                <a:cubicBezTo>
                  <a:pt x="778" y="218"/>
                  <a:pt x="560" y="0"/>
                  <a:pt x="291" y="0"/>
                </a:cubicBezTo>
                <a:close/>
              </a:path>
            </a:pathLst>
          </a:custGeom>
          <a:solidFill>
            <a:srgbClr val="AAAA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7">
            <a:extLst>
              <a:ext uri="{FF2B5EF4-FFF2-40B4-BE49-F238E27FC236}">
                <a16:creationId xmlns:a16="http://schemas.microsoft.com/office/drawing/2014/main" id="{766BB741-8EBB-445E-8D68-35DDCC1F354C}"/>
              </a:ext>
            </a:extLst>
          </p:cNvPr>
          <p:cNvSpPr>
            <a:spLocks/>
          </p:cNvSpPr>
          <p:nvPr/>
        </p:nvSpPr>
        <p:spPr bwMode="auto">
          <a:xfrm>
            <a:off x="5113338" y="1925638"/>
            <a:ext cx="1981200" cy="3929063"/>
          </a:xfrm>
          <a:custGeom>
            <a:avLst/>
            <a:gdLst>
              <a:gd name="T0" fmla="*/ 392 w 392"/>
              <a:gd name="T1" fmla="*/ 390 h 780"/>
              <a:gd name="T2" fmla="*/ 196 w 392"/>
              <a:gd name="T3" fmla="*/ 0 h 780"/>
              <a:gd name="T4" fmla="*/ 0 w 392"/>
              <a:gd name="T5" fmla="*/ 390 h 780"/>
              <a:gd name="T6" fmla="*/ 196 w 392"/>
              <a:gd name="T7" fmla="*/ 780 h 780"/>
              <a:gd name="T8" fmla="*/ 392 w 392"/>
              <a:gd name="T9" fmla="*/ 390 h 780"/>
            </a:gdLst>
            <a:ahLst/>
            <a:cxnLst>
              <a:cxn ang="0">
                <a:pos x="T0" y="T1"/>
              </a:cxn>
              <a:cxn ang="0">
                <a:pos x="T2" y="T3"/>
              </a:cxn>
              <a:cxn ang="0">
                <a:pos x="T4" y="T5"/>
              </a:cxn>
              <a:cxn ang="0">
                <a:pos x="T6" y="T7"/>
              </a:cxn>
              <a:cxn ang="0">
                <a:pos x="T8" y="T9"/>
              </a:cxn>
            </a:cxnLst>
            <a:rect l="0" t="0" r="r" b="b"/>
            <a:pathLst>
              <a:path w="392" h="780">
                <a:moveTo>
                  <a:pt x="392" y="390"/>
                </a:moveTo>
                <a:cubicBezTo>
                  <a:pt x="392" y="230"/>
                  <a:pt x="315" y="88"/>
                  <a:pt x="196" y="0"/>
                </a:cubicBezTo>
                <a:cubicBezTo>
                  <a:pt x="77" y="88"/>
                  <a:pt x="0" y="230"/>
                  <a:pt x="0" y="390"/>
                </a:cubicBezTo>
                <a:cubicBezTo>
                  <a:pt x="0" y="549"/>
                  <a:pt x="77" y="691"/>
                  <a:pt x="196" y="780"/>
                </a:cubicBezTo>
                <a:cubicBezTo>
                  <a:pt x="315" y="691"/>
                  <a:pt x="392" y="549"/>
                  <a:pt x="392" y="390"/>
                </a:cubicBezTo>
                <a:close/>
              </a:path>
            </a:pathLst>
          </a:custGeom>
          <a:solidFill>
            <a:srgbClr val="24246C"/>
          </a:solidFill>
          <a:ln>
            <a:noFill/>
          </a:ln>
        </p:spPr>
        <p:txBody>
          <a:bodyPr vert="horz" wrap="square" lIns="91440" tIns="45720" rIns="91440" bIns="45720" numCol="1" anchor="t" anchorCtr="0" compatLnSpc="1">
            <a:prstTxWarp prst="textNoShape">
              <a:avLst/>
            </a:prstTxWarp>
          </a:bodyPr>
          <a:lstStyle/>
          <a:p>
            <a:endParaRPr lang="de-DE"/>
          </a:p>
        </p:txBody>
      </p:sp>
      <p:sp>
        <p:nvSpPr>
          <p:cNvPr id="8" name="Titel 1"/>
          <p:cNvSpPr txBox="1">
            <a:spLocks/>
          </p:cNvSpPr>
          <p:nvPr/>
        </p:nvSpPr>
        <p:spPr>
          <a:xfrm>
            <a:off x="360000" y="441477"/>
            <a:ext cx="11466000" cy="720197"/>
          </a:xfrm>
          <a:prstGeom prst="rect">
            <a:avLst/>
          </a:prstGeom>
        </p:spPr>
        <p:txBody>
          <a:bodyPr vert="horz" lIns="0" tIns="0" rIns="360000" bIns="0" rtlCol="0" anchor="t" anchorCtr="0">
            <a:spAutoFit/>
          </a:bodyPr>
          <a:lstStyle>
            <a:lvl1pPr algn="l" defTabSz="914400" rtl="0" eaLnBrk="1" latinLnBrk="0" hangingPunct="1">
              <a:lnSpc>
                <a:spcPct val="90000"/>
              </a:lnSpc>
              <a:spcBef>
                <a:spcPct val="0"/>
              </a:spcBef>
              <a:buNone/>
              <a:defRPr sz="2600" b="0" i="0" kern="1200" cap="none" baseline="0">
                <a:solidFill>
                  <a:srgbClr val="04276E"/>
                </a:solidFill>
                <a:latin typeface="Calibri Light"/>
                <a:ea typeface="+mj-ea"/>
                <a:cs typeface="Calibri Ligh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DE" sz="2600" b="0" i="0" u="none" strike="noStrike" kern="1200" cap="none" spc="0" normalizeH="0" baseline="0" noProof="1">
                <a:ln>
                  <a:noFill/>
                </a:ln>
                <a:effectLst/>
                <a:uLnTx/>
                <a:uFillTx/>
                <a:latin typeface="Calibri Light"/>
                <a:ea typeface="+mj-ea"/>
                <a:cs typeface="Calibri Light"/>
              </a:rPr>
              <a:t>COSMO CONSULT &amp; MICROSOFT</a:t>
            </a:r>
            <a:br>
              <a:rPr kumimoji="0" lang="de-DE" sz="2600" b="0" i="0" u="none" strike="noStrike" kern="1200" cap="none" spc="0" normalizeH="0" baseline="0" noProof="0" dirty="0">
                <a:ln>
                  <a:noFill/>
                </a:ln>
                <a:effectLst/>
                <a:uLnTx/>
                <a:uFillTx/>
                <a:latin typeface="Calibri Light"/>
                <a:ea typeface="+mj-ea"/>
                <a:cs typeface="Calibri Light"/>
              </a:rPr>
            </a:br>
            <a:r>
              <a:rPr kumimoji="0" lang="de-DE" sz="2600" b="0" i="0" u="none" strike="noStrike" kern="1200" cap="none" spc="0" normalizeH="0" baseline="0" noProof="0" dirty="0">
                <a:ln>
                  <a:noFill/>
                </a:ln>
                <a:effectLst/>
                <a:uLnTx/>
                <a:uFillTx/>
                <a:latin typeface="Calibri Light" panose="020F0302020204030204" pitchFamily="34" charset="0"/>
                <a:ea typeface="+mj-ea"/>
                <a:cs typeface="Calibri" pitchFamily="34" charset="0"/>
              </a:rPr>
              <a:t>Eine leistungsfähige Partnerschaft</a:t>
            </a:r>
            <a:endParaRPr kumimoji="0" lang="de-DE" sz="2600" b="0" i="0" u="none" strike="noStrike" kern="1200" cap="none" spc="0" normalizeH="0" baseline="0" noProof="1">
              <a:ln>
                <a:noFill/>
              </a:ln>
              <a:effectLst/>
              <a:uLnTx/>
              <a:uFillTx/>
              <a:latin typeface="Calibri Light" panose="020F0302020204030204" pitchFamily="34" charset="0"/>
              <a:ea typeface="+mj-ea"/>
              <a:cs typeface="Calibri" pitchFamily="34" charset="0"/>
            </a:endParaRPr>
          </a:p>
        </p:txBody>
      </p:sp>
      <p:sp>
        <p:nvSpPr>
          <p:cNvPr id="10" name="Textfeld 9"/>
          <p:cNvSpPr txBox="1"/>
          <p:nvPr/>
        </p:nvSpPr>
        <p:spPr>
          <a:xfrm>
            <a:off x="2394869" y="3369544"/>
            <a:ext cx="2927033" cy="153272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ct val="40000"/>
              </a:spcAft>
              <a:buClrTx/>
              <a:buSzTx/>
              <a:buFontTx/>
              <a:buNone/>
              <a:tabLst/>
              <a:defRPr/>
            </a:pPr>
            <a:r>
              <a:rPr kumimoji="0" lang="de-DE" sz="1800" b="0" i="0" u="none" strike="noStrike" kern="1200" cap="none" spc="0" normalizeH="0" baseline="0" noProof="0" dirty="0">
                <a:ln>
                  <a:noFill/>
                </a:ln>
                <a:solidFill>
                  <a:srgbClr val="04276E"/>
                </a:solidFill>
                <a:effectLst/>
                <a:uLnTx/>
                <a:uFillTx/>
                <a:ea typeface="+mn-ea"/>
                <a:cs typeface="Calibri" pitchFamily="34" charset="0"/>
              </a:rPr>
              <a:t>                    Hervorragende </a:t>
            </a:r>
          </a:p>
          <a:p>
            <a:pPr marL="0" marR="0" lvl="0" indent="0" defTabSz="914400" rtl="0" eaLnBrk="1" fontAlgn="auto" latinLnBrk="0" hangingPunct="1">
              <a:lnSpc>
                <a:spcPct val="100000"/>
              </a:lnSpc>
              <a:spcBef>
                <a:spcPts val="0"/>
              </a:spcBef>
              <a:spcAft>
                <a:spcPct val="40000"/>
              </a:spcAft>
              <a:buClrTx/>
              <a:buSzTx/>
              <a:buFontTx/>
              <a:buNone/>
              <a:tabLst/>
              <a:defRPr/>
            </a:pPr>
            <a:r>
              <a:rPr kumimoji="0" lang="de-DE" sz="1800" b="0" i="0" u="none" strike="noStrike" kern="1200" cap="none" spc="0" normalizeH="0" baseline="0" noProof="0" dirty="0">
                <a:ln>
                  <a:noFill/>
                </a:ln>
                <a:solidFill>
                  <a:srgbClr val="04276E"/>
                </a:solidFill>
                <a:effectLst/>
                <a:uLnTx/>
                <a:uFillTx/>
                <a:ea typeface="+mn-ea"/>
                <a:cs typeface="Calibri" pitchFamily="34" charset="0"/>
              </a:rPr>
              <a:t>            Produktkenntnisse,</a:t>
            </a:r>
          </a:p>
          <a:p>
            <a:pPr marL="0" marR="0" lvl="0" indent="0" defTabSz="914400" rtl="0" eaLnBrk="1" fontAlgn="auto" latinLnBrk="0" hangingPunct="1">
              <a:lnSpc>
                <a:spcPct val="100000"/>
              </a:lnSpc>
              <a:spcBef>
                <a:spcPts val="0"/>
              </a:spcBef>
              <a:spcAft>
                <a:spcPct val="40000"/>
              </a:spcAft>
              <a:buClrTx/>
              <a:buSzTx/>
              <a:buFontTx/>
              <a:buNone/>
              <a:tabLst/>
              <a:defRPr/>
            </a:pPr>
            <a:r>
              <a:rPr kumimoji="0" lang="de-DE" sz="1800" b="0" i="0" u="none" strike="noStrike" kern="1200" cap="none" spc="0" normalizeH="0" baseline="0" noProof="0" dirty="0">
                <a:ln>
                  <a:noFill/>
                </a:ln>
                <a:solidFill>
                  <a:srgbClr val="04276E"/>
                </a:solidFill>
                <a:effectLst/>
                <a:uLnTx/>
                <a:uFillTx/>
                <a:ea typeface="+mn-ea"/>
                <a:cs typeface="Calibri" pitchFamily="34" charset="0"/>
              </a:rPr>
              <a:t>          Branchen-Know-how</a:t>
            </a:r>
          </a:p>
          <a:p>
            <a:pPr marL="0" marR="0" lvl="0" indent="0" defTabSz="914400" rtl="0" eaLnBrk="1" fontAlgn="auto" latinLnBrk="0" hangingPunct="1">
              <a:lnSpc>
                <a:spcPct val="100000"/>
              </a:lnSpc>
              <a:spcBef>
                <a:spcPts val="0"/>
              </a:spcBef>
              <a:spcAft>
                <a:spcPct val="40000"/>
              </a:spcAft>
              <a:buClrTx/>
              <a:buSzTx/>
              <a:buFontTx/>
              <a:buNone/>
              <a:tabLst/>
              <a:defRPr/>
            </a:pPr>
            <a:r>
              <a:rPr kumimoji="0" lang="de-DE" sz="1800" b="0" i="0" u="none" strike="noStrike" kern="1200" cap="none" spc="0" normalizeH="0" baseline="0" noProof="0" dirty="0">
                <a:ln>
                  <a:noFill/>
                </a:ln>
                <a:solidFill>
                  <a:srgbClr val="04276E"/>
                </a:solidFill>
                <a:effectLst/>
                <a:uLnTx/>
                <a:uFillTx/>
                <a:ea typeface="+mn-ea"/>
                <a:cs typeface="Calibri" pitchFamily="34" charset="0"/>
              </a:rPr>
              <a:t>langjährige Projekterfahrung </a:t>
            </a:r>
          </a:p>
        </p:txBody>
      </p:sp>
      <p:sp>
        <p:nvSpPr>
          <p:cNvPr id="14" name="Textfeld 13"/>
          <p:cNvSpPr txBox="1"/>
          <p:nvPr/>
        </p:nvSpPr>
        <p:spPr>
          <a:xfrm>
            <a:off x="7100642" y="3369544"/>
            <a:ext cx="2769645" cy="15327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ct val="40000"/>
              </a:spcAft>
              <a:buClrTx/>
              <a:buSzTx/>
              <a:buFontTx/>
              <a:buNone/>
              <a:tabLst/>
              <a:defRPr/>
            </a:pPr>
            <a:r>
              <a:rPr kumimoji="0" lang="de-DE" sz="1800" b="0" i="0" u="none" strike="noStrike" kern="1200" cap="none" spc="0" normalizeH="0" baseline="0" noProof="0" dirty="0">
                <a:ln>
                  <a:noFill/>
                </a:ln>
                <a:solidFill>
                  <a:srgbClr val="04276E"/>
                </a:solidFill>
                <a:effectLst/>
                <a:uLnTx/>
                <a:uFillTx/>
                <a:ea typeface="+mn-ea"/>
                <a:cs typeface="Calibri" pitchFamily="34" charset="0"/>
              </a:rPr>
              <a:t>  Innovative, </a:t>
            </a:r>
          </a:p>
          <a:p>
            <a:pPr marL="0" marR="0" lvl="0" indent="0" algn="l" defTabSz="914400" rtl="0" eaLnBrk="1" fontAlgn="auto" latinLnBrk="0" hangingPunct="1">
              <a:lnSpc>
                <a:spcPct val="100000"/>
              </a:lnSpc>
              <a:spcBef>
                <a:spcPts val="0"/>
              </a:spcBef>
              <a:spcAft>
                <a:spcPct val="40000"/>
              </a:spcAft>
              <a:buClrTx/>
              <a:buSzTx/>
              <a:buFontTx/>
              <a:buNone/>
              <a:tabLst/>
              <a:defRPr/>
            </a:pPr>
            <a:r>
              <a:rPr kumimoji="0" lang="de-DE" sz="1800" b="0" i="0" u="none" strike="noStrike" kern="1200" cap="none" spc="0" normalizeH="0" baseline="0" noProof="0" dirty="0">
                <a:ln>
                  <a:noFill/>
                </a:ln>
                <a:solidFill>
                  <a:srgbClr val="04276E"/>
                </a:solidFill>
                <a:effectLst/>
                <a:uLnTx/>
                <a:uFillTx/>
                <a:ea typeface="+mn-ea"/>
                <a:cs typeface="Calibri" pitchFamily="34" charset="0"/>
              </a:rPr>
              <a:t>  anwenderfreundliche</a:t>
            </a:r>
          </a:p>
          <a:p>
            <a:pPr marL="0" marR="0" lvl="0" indent="0" algn="l" defTabSz="914400" rtl="0" eaLnBrk="1" fontAlgn="auto" latinLnBrk="0" hangingPunct="1">
              <a:lnSpc>
                <a:spcPct val="100000"/>
              </a:lnSpc>
              <a:spcBef>
                <a:spcPts val="0"/>
              </a:spcBef>
              <a:spcAft>
                <a:spcPct val="40000"/>
              </a:spcAft>
              <a:buClrTx/>
              <a:buSzTx/>
              <a:buFontTx/>
              <a:buNone/>
              <a:tabLst/>
              <a:defRPr/>
            </a:pPr>
            <a:r>
              <a:rPr kumimoji="0" lang="de-DE" sz="1800" b="0" i="0" u="none" strike="noStrike" kern="1200" cap="none" spc="0" normalizeH="0" baseline="0" noProof="0" dirty="0">
                <a:ln>
                  <a:noFill/>
                </a:ln>
                <a:solidFill>
                  <a:srgbClr val="04276E"/>
                </a:solidFill>
                <a:effectLst/>
                <a:uLnTx/>
                <a:uFillTx/>
                <a:ea typeface="+mn-ea"/>
                <a:cs typeface="Calibri" pitchFamily="34" charset="0"/>
              </a:rPr>
              <a:t> &amp; investitionssichere </a:t>
            </a:r>
          </a:p>
          <a:p>
            <a:pPr marL="0" marR="0" lvl="0" indent="0" algn="l" defTabSz="914400" rtl="0" eaLnBrk="1" fontAlgn="auto" latinLnBrk="0" hangingPunct="1">
              <a:lnSpc>
                <a:spcPct val="100000"/>
              </a:lnSpc>
              <a:spcBef>
                <a:spcPts val="0"/>
              </a:spcBef>
              <a:spcAft>
                <a:spcPct val="40000"/>
              </a:spcAft>
              <a:buClrTx/>
              <a:buSzTx/>
              <a:buFontTx/>
              <a:buNone/>
              <a:tabLst/>
              <a:defRPr/>
            </a:pPr>
            <a:r>
              <a:rPr kumimoji="0" lang="de-DE" sz="1800" b="0" i="0" u="none" strike="noStrike" kern="1200" cap="none" spc="0" normalizeH="0" baseline="0" noProof="0" dirty="0">
                <a:ln>
                  <a:noFill/>
                </a:ln>
                <a:solidFill>
                  <a:srgbClr val="04276E"/>
                </a:solidFill>
                <a:effectLst/>
                <a:uLnTx/>
                <a:uFillTx/>
                <a:ea typeface="+mn-ea"/>
                <a:cs typeface="Calibri" pitchFamily="34" charset="0"/>
              </a:rPr>
              <a:t>Produkte</a:t>
            </a:r>
          </a:p>
        </p:txBody>
      </p:sp>
      <p:pic>
        <p:nvPicPr>
          <p:cNvPr id="4" name="Grafik 3">
            <a:extLst>
              <a:ext uri="{FF2B5EF4-FFF2-40B4-BE49-F238E27FC236}">
                <a16:creationId xmlns:a16="http://schemas.microsoft.com/office/drawing/2014/main" id="{3AF812F3-519C-47B3-B16E-94013271797A}"/>
              </a:ext>
            </a:extLst>
          </p:cNvPr>
          <p:cNvPicPr>
            <a:picLocks noChangeAspect="1"/>
          </p:cNvPicPr>
          <p:nvPr/>
        </p:nvPicPr>
        <p:blipFill>
          <a:blip r:embed="rId2"/>
          <a:stretch>
            <a:fillRect/>
          </a:stretch>
        </p:blipFill>
        <p:spPr>
          <a:xfrm>
            <a:off x="5353434" y="3188945"/>
            <a:ext cx="1514162" cy="1319998"/>
          </a:xfrm>
          <a:prstGeom prst="rect">
            <a:avLst/>
          </a:prstGeom>
        </p:spPr>
      </p:pic>
      <p:pic>
        <p:nvPicPr>
          <p:cNvPr id="6" name="Grafik 5">
            <a:extLst>
              <a:ext uri="{FF2B5EF4-FFF2-40B4-BE49-F238E27FC236}">
                <a16:creationId xmlns:a16="http://schemas.microsoft.com/office/drawing/2014/main" id="{3ACD891F-347E-4C87-B613-A5D9D239FE48}"/>
              </a:ext>
            </a:extLst>
          </p:cNvPr>
          <p:cNvPicPr>
            <a:picLocks noChangeAspect="1"/>
          </p:cNvPicPr>
          <p:nvPr/>
        </p:nvPicPr>
        <p:blipFill>
          <a:blip r:embed="rId3"/>
          <a:stretch>
            <a:fillRect/>
          </a:stretch>
        </p:blipFill>
        <p:spPr>
          <a:xfrm>
            <a:off x="7132174" y="2325769"/>
            <a:ext cx="2076831" cy="457906"/>
          </a:xfrm>
          <a:prstGeom prst="rect">
            <a:avLst/>
          </a:prstGeom>
        </p:spPr>
      </p:pic>
      <p:pic>
        <p:nvPicPr>
          <p:cNvPr id="7" name="Grafik 6">
            <a:extLst>
              <a:ext uri="{FF2B5EF4-FFF2-40B4-BE49-F238E27FC236}">
                <a16:creationId xmlns:a16="http://schemas.microsoft.com/office/drawing/2014/main" id="{A8AADD1C-5D31-4D51-BC0E-AB944FF13622}"/>
              </a:ext>
            </a:extLst>
          </p:cNvPr>
          <p:cNvPicPr>
            <a:picLocks noChangeAspect="1"/>
          </p:cNvPicPr>
          <p:nvPr/>
        </p:nvPicPr>
        <p:blipFill>
          <a:blip r:embed="rId4"/>
          <a:stretch>
            <a:fillRect/>
          </a:stretch>
        </p:blipFill>
        <p:spPr>
          <a:xfrm>
            <a:off x="2806987" y="2143690"/>
            <a:ext cx="2268212" cy="635638"/>
          </a:xfrm>
          <a:prstGeom prst="rect">
            <a:avLst/>
          </a:prstGeom>
        </p:spPr>
      </p:pic>
    </p:spTree>
    <p:extLst>
      <p:ext uri="{BB962C8B-B14F-4D97-AF65-F5344CB8AC3E}">
        <p14:creationId xmlns:p14="http://schemas.microsoft.com/office/powerpoint/2010/main" val="2738783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1"/>
              <a:t>COSMO CONSULT &amp; MICROSOFT</a:t>
            </a:r>
            <a:br>
              <a:rPr lang="de-DE" noProof="1"/>
            </a:br>
            <a:r>
              <a:rPr lang="de-DE" dirty="0">
                <a:latin typeface="Calibri Light" panose="020F0302020204030204" pitchFamily="34" charset="0"/>
                <a:cs typeface="Calibri" pitchFamily="34" charset="0"/>
              </a:rPr>
              <a:t>Eine leistungsfähige Partnerschaft</a:t>
            </a:r>
            <a:endParaRPr lang="de-DE" dirty="0">
              <a:latin typeface="Calibri Light" panose="020F0302020204030204" pitchFamily="34" charset="0"/>
            </a:endParaRPr>
          </a:p>
        </p:txBody>
      </p:sp>
      <p:pic>
        <p:nvPicPr>
          <p:cNvPr id="6" name="Grafik 5"/>
          <p:cNvPicPr>
            <a:picLocks noChangeAspect="1"/>
          </p:cNvPicPr>
          <p:nvPr/>
        </p:nvPicPr>
        <p:blipFill rotWithShape="1">
          <a:blip r:embed="rId3" cstate="print">
            <a:extLst>
              <a:ext uri="{28A0092B-C50C-407E-A947-70E740481C1C}">
                <a14:useLocalDpi xmlns:a14="http://schemas.microsoft.com/office/drawing/2010/main" val="0"/>
              </a:ext>
            </a:extLst>
          </a:blip>
          <a:srcRect l="-40" t="5216" r="29107" b="-240"/>
          <a:stretch/>
        </p:blipFill>
        <p:spPr>
          <a:xfrm>
            <a:off x="6316220" y="1422400"/>
            <a:ext cx="5509780" cy="4926013"/>
          </a:xfrm>
          <a:prstGeom prst="rect">
            <a:avLst/>
          </a:prstGeom>
        </p:spPr>
      </p:pic>
      <p:sp>
        <p:nvSpPr>
          <p:cNvPr id="9" name="Rechteck: abgerundete Ecken 2">
            <a:extLst>
              <a:ext uri="{FF2B5EF4-FFF2-40B4-BE49-F238E27FC236}">
                <a16:creationId xmlns:a16="http://schemas.microsoft.com/office/drawing/2014/main" id="{CC79FF00-4936-4D70-95C8-9AAFC49BE3EA}"/>
              </a:ext>
            </a:extLst>
          </p:cNvPr>
          <p:cNvSpPr/>
          <p:nvPr/>
        </p:nvSpPr>
        <p:spPr>
          <a:xfrm>
            <a:off x="360000" y="1730829"/>
            <a:ext cx="5509780" cy="4617584"/>
          </a:xfrm>
          <a:custGeom>
            <a:avLst>
              <a:gd name="f0" fmla="val 107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07999" tIns="323999" rIns="107999" bIns="126004" anchor="t" anchorCtr="0" compatLnSpc="1">
            <a:noAutofit/>
          </a:bodyPr>
          <a:lstStyle/>
          <a:p>
            <a:pPr marL="342900" lvl="0" indent="-342900">
              <a:spcBef>
                <a:spcPts val="1000"/>
              </a:spcBef>
              <a:buSzPts val="1999"/>
              <a:buBlip>
                <a:blip r:embed="rId4"/>
              </a:buBlip>
              <a:defRPr sz="1800" b="0" i="0" u="none" strike="noStrike" kern="0" cap="none" spc="0" baseline="0">
                <a:solidFill>
                  <a:srgbClr val="000000"/>
                </a:solidFill>
                <a:uFillTx/>
              </a:defRPr>
            </a:pPr>
            <a:r>
              <a:rPr lang="en-US" dirty="0">
                <a:solidFill>
                  <a:srgbClr val="57666D"/>
                </a:solidFill>
                <a:latin typeface="Calibri Light" pitchFamily="34"/>
                <a:cs typeface="Calibri" pitchFamily="34"/>
              </a:rPr>
              <a:t>Microsoft Dynamics Manufacturing Partner</a:t>
            </a:r>
          </a:p>
          <a:p>
            <a:pPr marL="342900" lvl="0" indent="-342900">
              <a:spcBef>
                <a:spcPts val="1000"/>
              </a:spcBef>
              <a:buSzPts val="1999"/>
              <a:buBlip>
                <a:blip r:embed="rId4"/>
              </a:buBlip>
              <a:defRPr sz="1800" b="0" i="0" u="none" strike="noStrike" kern="0" cap="none" spc="0" baseline="0">
                <a:solidFill>
                  <a:srgbClr val="000000"/>
                </a:solidFill>
                <a:uFillTx/>
              </a:defRPr>
            </a:pPr>
            <a:r>
              <a:rPr lang="en-US" dirty="0">
                <a:solidFill>
                  <a:srgbClr val="57666D"/>
                </a:solidFill>
                <a:latin typeface="Calibri Light" pitchFamily="34"/>
                <a:cs typeface="Calibri" pitchFamily="34"/>
              </a:rPr>
              <a:t>Excellence in Customer Care Award</a:t>
            </a:r>
          </a:p>
          <a:p>
            <a:pPr marL="342900" lvl="0" indent="-342900">
              <a:spcBef>
                <a:spcPts val="1000"/>
              </a:spcBef>
              <a:buSzPts val="1999"/>
              <a:buBlip>
                <a:blip r:embed="rId4"/>
              </a:buBlip>
              <a:defRPr sz="1800" b="0" i="0" u="none" strike="noStrike" kern="0" cap="none" spc="0" baseline="0">
                <a:solidFill>
                  <a:srgbClr val="000000"/>
                </a:solidFill>
                <a:uFillTx/>
              </a:defRPr>
            </a:pPr>
            <a:r>
              <a:rPr lang="en-US" dirty="0">
                <a:solidFill>
                  <a:srgbClr val="57666D"/>
                </a:solidFill>
                <a:latin typeface="Calibri Light" pitchFamily="34"/>
                <a:cs typeface="Calibri" pitchFamily="34"/>
              </a:rPr>
              <a:t>Customer Excellence Award</a:t>
            </a:r>
          </a:p>
          <a:p>
            <a:pPr marL="342900" lvl="0" indent="-342900">
              <a:spcBef>
                <a:spcPts val="1000"/>
              </a:spcBef>
              <a:buSzPts val="1999"/>
              <a:buBlip>
                <a:blip r:embed="rId4"/>
              </a:buBlip>
              <a:defRPr sz="1800" b="0" i="0" u="none" strike="noStrike" kern="0" cap="none" spc="0" baseline="0">
                <a:solidFill>
                  <a:srgbClr val="000000"/>
                </a:solidFill>
                <a:uFillTx/>
              </a:defRPr>
            </a:pPr>
            <a:r>
              <a:rPr lang="en-US" dirty="0">
                <a:solidFill>
                  <a:srgbClr val="57666D"/>
                </a:solidFill>
                <a:latin typeface="Calibri Light" pitchFamily="34"/>
                <a:cs typeface="Calibri" pitchFamily="34"/>
              </a:rPr>
              <a:t>Customer Loyalty Award</a:t>
            </a:r>
          </a:p>
          <a:p>
            <a:pPr marL="342900" lvl="0" indent="-342900">
              <a:spcBef>
                <a:spcPts val="1000"/>
              </a:spcBef>
              <a:buSzPts val="1999"/>
              <a:buBlip>
                <a:blip r:embed="rId4"/>
              </a:buBlip>
              <a:defRPr sz="1800" b="0" i="0" u="none" strike="noStrike" kern="0" cap="none" spc="0" baseline="0">
                <a:solidFill>
                  <a:srgbClr val="000000"/>
                </a:solidFill>
                <a:uFillTx/>
              </a:defRPr>
            </a:pPr>
            <a:r>
              <a:rPr lang="en-US" dirty="0">
                <a:solidFill>
                  <a:srgbClr val="57666D"/>
                </a:solidFill>
                <a:latin typeface="Calibri Light" pitchFamily="34"/>
                <a:cs typeface="Calibri" pitchFamily="34"/>
              </a:rPr>
              <a:t>Pioneer of the Year</a:t>
            </a:r>
          </a:p>
          <a:p>
            <a:pPr marL="342900" lvl="0" indent="-342900">
              <a:spcBef>
                <a:spcPts val="1000"/>
              </a:spcBef>
              <a:buSzPts val="1999"/>
              <a:buBlip>
                <a:blip r:embed="rId4"/>
              </a:buBlip>
              <a:defRPr sz="1800" b="0" i="0" u="none" strike="noStrike" kern="0" cap="none" spc="0" baseline="0">
                <a:solidFill>
                  <a:srgbClr val="000000"/>
                </a:solidFill>
                <a:uFillTx/>
              </a:defRPr>
            </a:pPr>
            <a:r>
              <a:rPr lang="en-US" dirty="0">
                <a:solidFill>
                  <a:srgbClr val="57666D"/>
                </a:solidFill>
                <a:latin typeface="Calibri Light" pitchFamily="34"/>
                <a:cs typeface="Calibri" pitchFamily="34"/>
              </a:rPr>
              <a:t>Microsoft President‘s Club Member</a:t>
            </a:r>
          </a:p>
          <a:p>
            <a:pPr marL="342900" lvl="0" indent="-342900">
              <a:spcBef>
                <a:spcPts val="1000"/>
              </a:spcBef>
              <a:buSzPts val="1999"/>
              <a:buBlip>
                <a:blip r:embed="rId4"/>
              </a:buBlip>
              <a:defRPr sz="1800" b="0" i="0" u="none" strike="noStrike" kern="0" cap="none" spc="0" baseline="0">
                <a:solidFill>
                  <a:srgbClr val="000000"/>
                </a:solidFill>
                <a:uFillTx/>
              </a:defRPr>
            </a:pPr>
            <a:r>
              <a:rPr lang="en-US" dirty="0">
                <a:solidFill>
                  <a:srgbClr val="57666D"/>
                </a:solidFill>
                <a:latin typeface="Calibri Light" pitchFamily="34"/>
                <a:cs typeface="Calibri" pitchFamily="34"/>
              </a:rPr>
              <a:t>World Navision Excellence Partner</a:t>
            </a:r>
          </a:p>
          <a:p>
            <a:pPr marL="342900" lvl="0" indent="-342900">
              <a:spcBef>
                <a:spcPts val="1000"/>
              </a:spcBef>
              <a:buSzPts val="1999"/>
              <a:buBlip>
                <a:blip r:embed="rId4"/>
              </a:buBlip>
              <a:defRPr sz="1800" b="0" i="0" u="none" strike="noStrike" kern="0" cap="none" spc="0" baseline="0">
                <a:solidFill>
                  <a:srgbClr val="000000"/>
                </a:solidFill>
                <a:uFillTx/>
              </a:defRPr>
            </a:pPr>
            <a:r>
              <a:rPr lang="en-US" dirty="0">
                <a:solidFill>
                  <a:srgbClr val="57666D"/>
                </a:solidFill>
                <a:latin typeface="Calibri Light" pitchFamily="34"/>
                <a:cs typeface="Calibri" pitchFamily="34"/>
              </a:rPr>
              <a:t>Microsoft Inner Circle Member</a:t>
            </a:r>
          </a:p>
          <a:p>
            <a:pPr marL="342900" lvl="0" indent="-342900">
              <a:spcBef>
                <a:spcPts val="1000"/>
              </a:spcBef>
              <a:buSzPts val="1999"/>
              <a:buBlip>
                <a:blip r:embed="rId4"/>
              </a:buBlip>
              <a:defRPr sz="1800" b="0" i="0" u="none" strike="noStrike" kern="0" cap="none" spc="0" baseline="0">
                <a:solidFill>
                  <a:srgbClr val="000000"/>
                </a:solidFill>
                <a:uFillTx/>
              </a:defRPr>
            </a:pPr>
            <a:r>
              <a:rPr lang="en-US" dirty="0">
                <a:solidFill>
                  <a:srgbClr val="57666D"/>
                </a:solidFill>
                <a:latin typeface="Calibri Light" pitchFamily="34"/>
                <a:cs typeface="Calibri" pitchFamily="34"/>
              </a:rPr>
              <a:t>Microsoft Partner of the Year 2011</a:t>
            </a:r>
            <a:endParaRPr lang="en-US" sz="2000" dirty="0">
              <a:solidFill>
                <a:srgbClr val="57666D"/>
              </a:solidFill>
              <a:latin typeface="Calibri Light" pitchFamily="34"/>
              <a:cs typeface="Calibri" pitchFamily="34"/>
            </a:endParaRPr>
          </a:p>
        </p:txBody>
      </p:sp>
      <p:sp>
        <p:nvSpPr>
          <p:cNvPr id="10" name="Ecken des Rechtecks auf der gleichen Seite abrunden 26">
            <a:extLst>
              <a:ext uri="{FF2B5EF4-FFF2-40B4-BE49-F238E27FC236}">
                <a16:creationId xmlns:a16="http://schemas.microsoft.com/office/drawing/2014/main" id="{6F31DECE-03EA-4496-9385-0D7553681747}"/>
              </a:ext>
            </a:extLst>
          </p:cNvPr>
          <p:cNvSpPr/>
          <p:nvPr/>
        </p:nvSpPr>
        <p:spPr>
          <a:xfrm>
            <a:off x="361224" y="1422400"/>
            <a:ext cx="5511477" cy="420212"/>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24246C"/>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dirty="0">
                <a:solidFill>
                  <a:srgbClr val="FFFFFF"/>
                </a:solidFill>
                <a:latin typeface="Calibri" pitchFamily="34"/>
                <a:cs typeface="Calibri" pitchFamily="34"/>
              </a:rPr>
              <a:t>Microsoft Awards</a:t>
            </a:r>
          </a:p>
        </p:txBody>
      </p:sp>
    </p:spTree>
    <p:extLst>
      <p:ext uri="{BB962C8B-B14F-4D97-AF65-F5344CB8AC3E}">
        <p14:creationId xmlns:p14="http://schemas.microsoft.com/office/powerpoint/2010/main" val="3504326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noProof="1"/>
              <a:t>COSMO CONSULT &amp; MICROSOFT</a:t>
            </a:r>
            <a:br>
              <a:rPr lang="de-DE" noProof="1"/>
            </a:br>
            <a:r>
              <a:rPr lang="de-DE" dirty="0">
                <a:latin typeface="Calibri Light" panose="020F0302020204030204" pitchFamily="34" charset="0"/>
                <a:cs typeface="Calibri" pitchFamily="34" charset="0"/>
              </a:rPr>
              <a:t>… ausgezeichneter Microsoft Dynamics-Partner</a:t>
            </a:r>
            <a:endParaRPr lang="de-DE" dirty="0">
              <a:latin typeface="Calibri Light" panose="020F0302020204030204" pitchFamily="34" charset="0"/>
            </a:endParaRPr>
          </a:p>
        </p:txBody>
      </p:sp>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698" y="484047"/>
            <a:ext cx="3027256" cy="864930"/>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89" y="3336777"/>
            <a:ext cx="2228024" cy="739496"/>
          </a:xfrm>
          <a:prstGeom prst="rect">
            <a:avLst/>
          </a:prstGeom>
        </p:spPr>
      </p:pic>
      <p:pic>
        <p:nvPicPr>
          <p:cNvPr id="9" name="Grafik 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89059" y="2027241"/>
            <a:ext cx="2066026" cy="691294"/>
          </a:xfrm>
          <a:prstGeom prst="rect">
            <a:avLst/>
          </a:prstGeom>
        </p:spPr>
      </p:pic>
      <p:pic>
        <p:nvPicPr>
          <p:cNvPr id="10" name="Grafik 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22138" y="1930375"/>
            <a:ext cx="2267712" cy="850392"/>
          </a:xfrm>
          <a:prstGeom prst="rect">
            <a:avLst/>
          </a:prstGeom>
        </p:spPr>
      </p:pic>
      <p:pic>
        <p:nvPicPr>
          <p:cNvPr id="11" name="Grafik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5583" y="2008095"/>
            <a:ext cx="2081486" cy="692510"/>
          </a:xfrm>
          <a:prstGeom prst="rect">
            <a:avLst/>
          </a:prstGeom>
        </p:spPr>
      </p:pic>
      <p:pic>
        <p:nvPicPr>
          <p:cNvPr id="12" name="Grafik 1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309" y="4737388"/>
            <a:ext cx="2025828" cy="1012914"/>
          </a:xfrm>
          <a:prstGeom prst="rect">
            <a:avLst/>
          </a:prstGeom>
        </p:spPr>
      </p:pic>
      <p:pic>
        <p:nvPicPr>
          <p:cNvPr id="13" name="Grafik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15089" y="4733960"/>
            <a:ext cx="2139996" cy="992958"/>
          </a:xfrm>
          <a:prstGeom prst="rect">
            <a:avLst/>
          </a:prstGeom>
        </p:spPr>
      </p:pic>
      <p:pic>
        <p:nvPicPr>
          <p:cNvPr id="16" name="Grafik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85245" y="3230023"/>
            <a:ext cx="2440603" cy="917667"/>
          </a:xfrm>
          <a:prstGeom prst="rect">
            <a:avLst/>
          </a:prstGeom>
        </p:spPr>
      </p:pic>
      <p:pic>
        <p:nvPicPr>
          <p:cNvPr id="17" name="Grafik 1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2201" y="1947692"/>
            <a:ext cx="2743200" cy="1143000"/>
          </a:xfrm>
          <a:prstGeom prst="rect">
            <a:avLst/>
          </a:prstGeom>
        </p:spPr>
      </p:pic>
      <p:pic>
        <p:nvPicPr>
          <p:cNvPr id="18" name="Grafik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94314" y="3301442"/>
            <a:ext cx="2328919" cy="774831"/>
          </a:xfrm>
          <a:prstGeom prst="rect">
            <a:avLst/>
          </a:prstGeom>
        </p:spPr>
      </p:pic>
      <p:pic>
        <p:nvPicPr>
          <p:cNvPr id="19" name="Grafik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11067" y="3272302"/>
            <a:ext cx="2489854" cy="833107"/>
          </a:xfrm>
          <a:prstGeom prst="rect">
            <a:avLst/>
          </a:prstGeom>
        </p:spPr>
      </p:pic>
      <p:pic>
        <p:nvPicPr>
          <p:cNvPr id="20" name="Grafik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13095" y="4803072"/>
            <a:ext cx="1979984" cy="867699"/>
          </a:xfrm>
          <a:prstGeom prst="rect">
            <a:avLst/>
          </a:prstGeom>
        </p:spPr>
      </p:pic>
      <p:pic>
        <p:nvPicPr>
          <p:cNvPr id="4" name="Grafik 3">
            <a:extLst>
              <a:ext uri="{FF2B5EF4-FFF2-40B4-BE49-F238E27FC236}">
                <a16:creationId xmlns:a16="http://schemas.microsoft.com/office/drawing/2014/main" id="{D8B574D3-7E18-4405-B401-31438EEDFCD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75493" y="4802400"/>
            <a:ext cx="1966559" cy="867600"/>
          </a:xfrm>
          <a:prstGeom prst="rect">
            <a:avLst/>
          </a:prstGeom>
        </p:spPr>
      </p:pic>
    </p:spTree>
    <p:extLst>
      <p:ext uri="{BB962C8B-B14F-4D97-AF65-F5344CB8AC3E}">
        <p14:creationId xmlns:p14="http://schemas.microsoft.com/office/powerpoint/2010/main" val="4146530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5319F386-6FC2-4213-83D9-168DDFACBDB1}"/>
              </a:ext>
            </a:extLst>
          </p:cNvPr>
          <p:cNvSpPr>
            <a:spLocks noGrp="1"/>
          </p:cNvSpPr>
          <p:nvPr>
            <p:ph type="sldNum" sz="quarter" idx="4294967295"/>
          </p:nvPr>
        </p:nvSpPr>
        <p:spPr>
          <a:xfrm>
            <a:off x="9306000" y="6480000"/>
            <a:ext cx="2520000" cy="365125"/>
          </a:xfrm>
          <a:prstGeom prst="rect">
            <a:avLst/>
          </a:prstGeom>
        </p:spPr>
        <p:txBody>
          <a:bodyPr/>
          <a:lstStyle/>
          <a:p>
            <a:fld id="{2DD39A07-95E1-44B6-B081-DB56D8861B48}" type="slidenum">
              <a:rPr lang="de-DE" smtClean="0"/>
              <a:t>58</a:t>
            </a:fld>
            <a:endParaRPr lang="de-DE"/>
          </a:p>
        </p:txBody>
      </p:sp>
      <p:pic>
        <p:nvPicPr>
          <p:cNvPr id="11" name="Bildplatzhalter 10" descr="Ein Bild, das Tisch, Person, Mann, Himmel enthält.&#10;&#10;Mit sehr hoher Zuverlässigkeit generierte Beschreibung">
            <a:extLst>
              <a:ext uri="{FF2B5EF4-FFF2-40B4-BE49-F238E27FC236}">
                <a16:creationId xmlns:a16="http://schemas.microsoft.com/office/drawing/2014/main" id="{96350EE2-F571-4B34-AF64-2D9B5DCD0F41}"/>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0479" t="11604" r="10479" b="6186"/>
          <a:stretch/>
        </p:blipFill>
        <p:spPr>
          <a:xfrm>
            <a:off x="0" y="179388"/>
            <a:ext cx="12185650" cy="6678612"/>
          </a:xfrm>
        </p:spPr>
      </p:pic>
      <p:sp>
        <p:nvSpPr>
          <p:cNvPr id="3" name="Datumsplatzhalter 2">
            <a:extLst>
              <a:ext uri="{FF2B5EF4-FFF2-40B4-BE49-F238E27FC236}">
                <a16:creationId xmlns:a16="http://schemas.microsoft.com/office/drawing/2014/main" id="{78CDC014-6224-4619-B1AD-918F6421A09E}"/>
              </a:ext>
            </a:extLst>
          </p:cNvPr>
          <p:cNvSpPr>
            <a:spLocks noGrp="1"/>
          </p:cNvSpPr>
          <p:nvPr>
            <p:ph type="dt" sz="half" idx="4294967295"/>
          </p:nvPr>
        </p:nvSpPr>
        <p:spPr>
          <a:xfrm>
            <a:off x="0" y="6480175"/>
            <a:ext cx="2743200" cy="365125"/>
          </a:xfrm>
          <a:prstGeom prst="rect">
            <a:avLst/>
          </a:prstGeom>
        </p:spPr>
        <p:txBody>
          <a:bodyPr/>
          <a:lstStyle/>
          <a:p>
            <a:fld id="{18D66EE6-4080-4F9E-AECA-7B61DE18C8C0}" type="datetime1">
              <a:rPr lang="de-DE" smtClean="0"/>
              <a:t>18.04.2018</a:t>
            </a:fld>
            <a:endParaRPr lang="de-DE"/>
          </a:p>
        </p:txBody>
      </p:sp>
      <p:sp>
        <p:nvSpPr>
          <p:cNvPr id="8" name="Freeform 9">
            <a:extLst>
              <a:ext uri="{FF2B5EF4-FFF2-40B4-BE49-F238E27FC236}">
                <a16:creationId xmlns:a16="http://schemas.microsoft.com/office/drawing/2014/main" id="{4F6C9152-4F1B-4BB1-9B91-DBC17B62E699}"/>
              </a:ext>
            </a:extLst>
          </p:cNvPr>
          <p:cNvSpPr>
            <a:spLocks/>
          </p:cNvSpPr>
          <p:nvPr/>
        </p:nvSpPr>
        <p:spPr bwMode="auto">
          <a:xfrm flipH="1">
            <a:off x="0" y="3717341"/>
            <a:ext cx="7957343" cy="3154363"/>
          </a:xfrm>
          <a:custGeom>
            <a:avLst/>
            <a:gdLst>
              <a:gd name="T0" fmla="*/ 0 w 4195"/>
              <a:gd name="T1" fmla="*/ 1331 h 1638"/>
              <a:gd name="T2" fmla="*/ 80 w 4195"/>
              <a:gd name="T3" fmla="*/ 1125 h 1638"/>
              <a:gd name="T4" fmla="*/ 728 w 4195"/>
              <a:gd name="T5" fmla="*/ 165 h 1638"/>
              <a:gd name="T6" fmla="*/ 1026 w 4195"/>
              <a:gd name="T7" fmla="*/ 0 h 1638"/>
              <a:gd name="T8" fmla="*/ 4195 w 4195"/>
              <a:gd name="T9" fmla="*/ 3 h 1638"/>
              <a:gd name="T10" fmla="*/ 4195 w 4195"/>
              <a:gd name="T11" fmla="*/ 1638 h 1638"/>
              <a:gd name="T12" fmla="*/ 296 w 4195"/>
              <a:gd name="T13" fmla="*/ 1638 h 1638"/>
              <a:gd name="T14" fmla="*/ 296 w 4195"/>
              <a:gd name="T15" fmla="*/ 1638 h 1638"/>
              <a:gd name="T16" fmla="*/ 0 w 4195"/>
              <a:gd name="T17" fmla="*/ 1331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5" h="1638">
                <a:moveTo>
                  <a:pt x="0" y="1331"/>
                </a:moveTo>
                <a:cubicBezTo>
                  <a:pt x="0" y="1252"/>
                  <a:pt x="33" y="1195"/>
                  <a:pt x="80" y="1125"/>
                </a:cubicBezTo>
                <a:cubicBezTo>
                  <a:pt x="128" y="1053"/>
                  <a:pt x="687" y="219"/>
                  <a:pt x="728" y="165"/>
                </a:cubicBezTo>
                <a:cubicBezTo>
                  <a:pt x="791" y="82"/>
                  <a:pt x="900" y="0"/>
                  <a:pt x="1026" y="0"/>
                </a:cubicBezTo>
                <a:cubicBezTo>
                  <a:pt x="1151" y="0"/>
                  <a:pt x="4195" y="3"/>
                  <a:pt x="4195" y="3"/>
                </a:cubicBezTo>
                <a:cubicBezTo>
                  <a:pt x="4195" y="1638"/>
                  <a:pt x="4195" y="1638"/>
                  <a:pt x="4195" y="1638"/>
                </a:cubicBezTo>
                <a:cubicBezTo>
                  <a:pt x="296" y="1638"/>
                  <a:pt x="296" y="1638"/>
                  <a:pt x="296" y="1638"/>
                </a:cubicBezTo>
                <a:cubicBezTo>
                  <a:pt x="296" y="1638"/>
                  <a:pt x="296" y="1638"/>
                  <a:pt x="296" y="1638"/>
                </a:cubicBezTo>
                <a:cubicBezTo>
                  <a:pt x="131" y="1632"/>
                  <a:pt x="0" y="1497"/>
                  <a:pt x="0" y="1331"/>
                </a:cubicBezTo>
                <a:close/>
              </a:path>
            </a:pathLst>
          </a:custGeom>
          <a:solidFill>
            <a:srgbClr val="24246C"/>
          </a:solidFill>
          <a:ln>
            <a:noFill/>
          </a:ln>
        </p:spPr>
        <p:txBody>
          <a:bodyPr vert="horz" wrap="square" lIns="360000" tIns="36000" rIns="396000" bIns="36000" numCol="1" anchor="ctr" anchorCtr="0" compatLnSpc="1">
            <a:prstTxWarp prst="textNoShape">
              <a:avLst/>
            </a:prstTxWarp>
          </a:bodyPr>
          <a:lstStyle/>
          <a:p>
            <a:pPr marL="228600" lvl="0" indent="-228600">
              <a:spcBef>
                <a:spcPts val="1000"/>
              </a:spcBef>
              <a:buClr>
                <a:srgbClr val="FFFFFF"/>
              </a:buClr>
              <a:buSzPct val="100000"/>
              <a:buFont typeface="Calibri Light" panose="020F0302020204030204" pitchFamily="34" charset="0"/>
              <a:buChar char="›"/>
            </a:pPr>
            <a:r>
              <a:rPr lang="de-DE" sz="2000" dirty="0">
                <a:solidFill>
                  <a:srgbClr val="FFFFFF"/>
                </a:solidFill>
                <a:latin typeface=" Calibri light"/>
                <a:cs typeface="Calibri" panose="020F0502020204030204" pitchFamily="34" charset="0"/>
              </a:rPr>
              <a:t>Business-Software für Menschen </a:t>
            </a:r>
          </a:p>
          <a:p>
            <a:pPr marL="228600" lvl="0" indent="-228600">
              <a:spcBef>
                <a:spcPts val="1000"/>
              </a:spcBef>
              <a:buClr>
                <a:srgbClr val="FFFFFF"/>
              </a:buClr>
              <a:buSzPct val="100000"/>
              <a:buFont typeface="Calibri Light" panose="020F0302020204030204" pitchFamily="34" charset="0"/>
              <a:buChar char="›"/>
            </a:pPr>
            <a:r>
              <a:rPr lang="de-DE" sz="2000" dirty="0">
                <a:solidFill>
                  <a:srgbClr val="FFFFFF"/>
                </a:solidFill>
                <a:latin typeface=" Calibri light"/>
                <a:cs typeface="Calibri" panose="020F0502020204030204" pitchFamily="34" charset="0"/>
              </a:rPr>
              <a:t>Weltführender Microsoft Dynamics-Partner</a:t>
            </a:r>
          </a:p>
          <a:p>
            <a:pPr marL="228600" lvl="0" indent="-228600">
              <a:spcBef>
                <a:spcPts val="1000"/>
              </a:spcBef>
              <a:buClr>
                <a:srgbClr val="FFFFFF"/>
              </a:buClr>
              <a:buSzPct val="100000"/>
              <a:buFont typeface="Calibri Light" panose="020F0302020204030204" pitchFamily="34" charset="0"/>
              <a:buChar char="›"/>
            </a:pPr>
            <a:r>
              <a:rPr lang="de-DE" sz="2000" dirty="0">
                <a:solidFill>
                  <a:srgbClr val="FFFFFF"/>
                </a:solidFill>
                <a:latin typeface=" Calibri light"/>
                <a:cs typeface="Calibri" panose="020F0502020204030204" pitchFamily="34" charset="0"/>
              </a:rPr>
              <a:t>Umfassende Erfahrung</a:t>
            </a:r>
          </a:p>
          <a:p>
            <a:pPr marL="228600" lvl="0" indent="-228600">
              <a:spcBef>
                <a:spcPts val="1000"/>
              </a:spcBef>
              <a:buClr>
                <a:srgbClr val="FFFFFF"/>
              </a:buClr>
              <a:buSzPct val="100000"/>
              <a:buFont typeface="Calibri Light" panose="020F0302020204030204" pitchFamily="34" charset="0"/>
              <a:buChar char="›"/>
            </a:pPr>
            <a:r>
              <a:rPr lang="de-DE" sz="2000" dirty="0">
                <a:solidFill>
                  <a:srgbClr val="FFFFFF"/>
                </a:solidFill>
                <a:latin typeface=" Calibri light"/>
                <a:cs typeface="Calibri" panose="020F0502020204030204" pitchFamily="34" charset="0"/>
              </a:rPr>
              <a:t>Vollständig integriertes Lösungsportfolio auf Weltniveau</a:t>
            </a:r>
          </a:p>
          <a:p>
            <a:pPr marL="228600" lvl="0" indent="-228600">
              <a:spcBef>
                <a:spcPts val="1000"/>
              </a:spcBef>
              <a:buClr>
                <a:srgbClr val="FFFFFF"/>
              </a:buClr>
              <a:buSzPct val="100000"/>
              <a:buFont typeface="Calibri Light" panose="020F0302020204030204" pitchFamily="34" charset="0"/>
              <a:buChar char="›"/>
            </a:pPr>
            <a:r>
              <a:rPr lang="de-DE" sz="2000" dirty="0">
                <a:solidFill>
                  <a:srgbClr val="FFFFFF"/>
                </a:solidFill>
                <a:latin typeface=" Calibri light"/>
                <a:cs typeface="Calibri" panose="020F0502020204030204" pitchFamily="34" charset="0"/>
              </a:rPr>
              <a:t>Internationales Profil und weltweite Partnerschaften</a:t>
            </a:r>
          </a:p>
          <a:p>
            <a:pPr marL="228600" lvl="0" indent="-228600">
              <a:spcBef>
                <a:spcPts val="1000"/>
              </a:spcBef>
              <a:buClr>
                <a:srgbClr val="FFFFFF"/>
              </a:buClr>
              <a:buSzPct val="100000"/>
              <a:buFont typeface="Calibri Light" panose="020F0302020204030204" pitchFamily="34" charset="0"/>
              <a:buChar char="›"/>
            </a:pPr>
            <a:r>
              <a:rPr lang="de-DE" sz="2000" dirty="0">
                <a:solidFill>
                  <a:srgbClr val="FFFFFF"/>
                </a:solidFill>
                <a:latin typeface=" Calibri light"/>
                <a:cs typeface="Calibri" panose="020F0502020204030204" pitchFamily="34" charset="0"/>
              </a:rPr>
              <a:t>Starke Beachtung des Managements</a:t>
            </a:r>
          </a:p>
        </p:txBody>
      </p:sp>
      <p:sp>
        <p:nvSpPr>
          <p:cNvPr id="9" name="Freeform 5">
            <a:extLst>
              <a:ext uri="{FF2B5EF4-FFF2-40B4-BE49-F238E27FC236}">
                <a16:creationId xmlns:a16="http://schemas.microsoft.com/office/drawing/2014/main" id="{22B43C31-B131-4ED1-8B6C-1C6AEFC33837}"/>
              </a:ext>
            </a:extLst>
          </p:cNvPr>
          <p:cNvSpPr>
            <a:spLocks/>
          </p:cNvSpPr>
          <p:nvPr/>
        </p:nvSpPr>
        <p:spPr bwMode="auto">
          <a:xfrm>
            <a:off x="1587" y="371933"/>
            <a:ext cx="5185268" cy="1064174"/>
          </a:xfrm>
          <a:custGeom>
            <a:avLst/>
            <a:gdLst>
              <a:gd name="T0" fmla="*/ 1619 w 1619"/>
              <a:gd name="T1" fmla="*/ 86 h 459"/>
              <a:gd name="T2" fmla="*/ 1597 w 1619"/>
              <a:gd name="T3" fmla="*/ 144 h 459"/>
              <a:gd name="T4" fmla="*/ 1415 w 1619"/>
              <a:gd name="T5" fmla="*/ 413 h 459"/>
              <a:gd name="T6" fmla="*/ 1331 w 1619"/>
              <a:gd name="T7" fmla="*/ 459 h 459"/>
              <a:gd name="T8" fmla="*/ 0 w 1619"/>
              <a:gd name="T9" fmla="*/ 459 h 459"/>
              <a:gd name="T10" fmla="*/ 0 w 1619"/>
              <a:gd name="T11" fmla="*/ 0 h 459"/>
              <a:gd name="T12" fmla="*/ 1536 w 1619"/>
              <a:gd name="T13" fmla="*/ 0 h 459"/>
              <a:gd name="T14" fmla="*/ 1536 w 1619"/>
              <a:gd name="T15" fmla="*/ 0 h 459"/>
              <a:gd name="T16" fmla="*/ 1619 w 1619"/>
              <a:gd name="T17" fmla="*/ 8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9" h="459">
                <a:moveTo>
                  <a:pt x="1619" y="86"/>
                </a:moveTo>
                <a:cubicBezTo>
                  <a:pt x="1619" y="108"/>
                  <a:pt x="1610" y="124"/>
                  <a:pt x="1597" y="144"/>
                </a:cubicBezTo>
                <a:cubicBezTo>
                  <a:pt x="1583" y="164"/>
                  <a:pt x="1427" y="398"/>
                  <a:pt x="1415" y="413"/>
                </a:cubicBezTo>
                <a:cubicBezTo>
                  <a:pt x="1397" y="436"/>
                  <a:pt x="1367" y="459"/>
                  <a:pt x="1331" y="459"/>
                </a:cubicBezTo>
                <a:cubicBezTo>
                  <a:pt x="1296" y="459"/>
                  <a:pt x="0" y="459"/>
                  <a:pt x="0" y="459"/>
                </a:cubicBezTo>
                <a:cubicBezTo>
                  <a:pt x="0" y="0"/>
                  <a:pt x="0" y="0"/>
                  <a:pt x="0" y="0"/>
                </a:cubicBezTo>
                <a:cubicBezTo>
                  <a:pt x="1536" y="0"/>
                  <a:pt x="1536" y="0"/>
                  <a:pt x="1536" y="0"/>
                </a:cubicBezTo>
                <a:cubicBezTo>
                  <a:pt x="1536" y="0"/>
                  <a:pt x="1536" y="0"/>
                  <a:pt x="1536" y="0"/>
                </a:cubicBezTo>
                <a:cubicBezTo>
                  <a:pt x="1582" y="2"/>
                  <a:pt x="1619" y="39"/>
                  <a:pt x="1619" y="86"/>
                </a:cubicBezTo>
                <a:close/>
              </a:path>
            </a:pathLst>
          </a:custGeom>
          <a:solidFill>
            <a:srgbClr val="F5A748"/>
          </a:solidFill>
          <a:ln>
            <a:noFill/>
          </a:ln>
        </p:spPr>
        <p:txBody>
          <a:bodyPr vert="horz" wrap="square" lIns="324000" tIns="45720" rIns="91440" bIns="45720" numCol="1" anchor="ctr" anchorCtr="0" compatLnSpc="1">
            <a:prstTxWarp prst="textNoShape">
              <a:avLst/>
            </a:prstTxWarp>
          </a:bodyPr>
          <a:lstStyle/>
          <a:p>
            <a:pPr lvl="0"/>
            <a:r>
              <a:rPr lang="de-DE" sz="2800" dirty="0">
                <a:solidFill>
                  <a:srgbClr val="04276E"/>
                </a:solidFill>
                <a:cs typeface="Calibri Light"/>
              </a:rPr>
              <a:t>Warum COSMO CONSULT?</a:t>
            </a:r>
            <a:endParaRPr lang="de-DE" sz="2800" dirty="0">
              <a:solidFill>
                <a:srgbClr val="04276E"/>
              </a:solidFill>
            </a:endParaRPr>
          </a:p>
        </p:txBody>
      </p:sp>
    </p:spTree>
    <p:extLst>
      <p:ext uri="{BB962C8B-B14F-4D97-AF65-F5344CB8AC3E}">
        <p14:creationId xmlns:p14="http://schemas.microsoft.com/office/powerpoint/2010/main" val="13232294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9682"/>
            <a:ext cx="12192000" cy="6688318"/>
          </a:xfrm>
          <a:prstGeom prst="rect">
            <a:avLst/>
          </a:prstGeom>
        </p:spPr>
      </p:pic>
      <p:pic>
        <p:nvPicPr>
          <p:cNvPr id="7" name="Grafik 6">
            <a:extLst>
              <a:ext uri="{FF2B5EF4-FFF2-40B4-BE49-F238E27FC236}">
                <a16:creationId xmlns:a16="http://schemas.microsoft.com/office/drawing/2014/main" id="{3BADB408-E723-4B37-83A7-60083D74004C}"/>
              </a:ext>
            </a:extLst>
          </p:cNvPr>
          <p:cNvPicPr>
            <a:picLocks noChangeAspect="1"/>
          </p:cNvPicPr>
          <p:nvPr/>
        </p:nvPicPr>
        <p:blipFill>
          <a:blip r:embed="rId3"/>
          <a:stretch>
            <a:fillRect/>
          </a:stretch>
        </p:blipFill>
        <p:spPr>
          <a:xfrm>
            <a:off x="6824459" y="1941212"/>
            <a:ext cx="3854931" cy="1080296"/>
          </a:xfrm>
          <a:prstGeom prst="rect">
            <a:avLst/>
          </a:prstGeom>
        </p:spPr>
      </p:pic>
      <p:sp>
        <p:nvSpPr>
          <p:cNvPr id="11" name="Freeform 5">
            <a:extLst>
              <a:ext uri="{FF2B5EF4-FFF2-40B4-BE49-F238E27FC236}">
                <a16:creationId xmlns:a16="http://schemas.microsoft.com/office/drawing/2014/main" id="{77316E5A-6599-4D37-83FB-2F6686B3B3BE}"/>
              </a:ext>
            </a:extLst>
          </p:cNvPr>
          <p:cNvSpPr>
            <a:spLocks/>
          </p:cNvSpPr>
          <p:nvPr/>
        </p:nvSpPr>
        <p:spPr bwMode="auto">
          <a:xfrm>
            <a:off x="7938" y="529432"/>
            <a:ext cx="5729287" cy="1262062"/>
          </a:xfrm>
          <a:custGeom>
            <a:avLst/>
            <a:gdLst>
              <a:gd name="T0" fmla="*/ 2087 w 2087"/>
              <a:gd name="T1" fmla="*/ 86 h 460"/>
              <a:gd name="T2" fmla="*/ 2065 w 2087"/>
              <a:gd name="T3" fmla="*/ 144 h 460"/>
              <a:gd name="T4" fmla="*/ 1883 w 2087"/>
              <a:gd name="T5" fmla="*/ 414 h 460"/>
              <a:gd name="T6" fmla="*/ 1799 w 2087"/>
              <a:gd name="T7" fmla="*/ 460 h 460"/>
              <a:gd name="T8" fmla="*/ 0 w 2087"/>
              <a:gd name="T9" fmla="*/ 459 h 460"/>
              <a:gd name="T10" fmla="*/ 0 w 2087"/>
              <a:gd name="T11" fmla="*/ 0 h 460"/>
              <a:gd name="T12" fmla="*/ 2004 w 2087"/>
              <a:gd name="T13" fmla="*/ 0 h 460"/>
              <a:gd name="T14" fmla="*/ 2004 w 2087"/>
              <a:gd name="T15" fmla="*/ 0 h 460"/>
              <a:gd name="T16" fmla="*/ 2087 w 2087"/>
              <a:gd name="T17" fmla="*/ 8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7" h="460">
                <a:moveTo>
                  <a:pt x="2087" y="86"/>
                </a:moveTo>
                <a:cubicBezTo>
                  <a:pt x="2087" y="109"/>
                  <a:pt x="2078" y="124"/>
                  <a:pt x="2065" y="144"/>
                </a:cubicBezTo>
                <a:cubicBezTo>
                  <a:pt x="2051" y="165"/>
                  <a:pt x="1895" y="398"/>
                  <a:pt x="1883" y="414"/>
                </a:cubicBezTo>
                <a:cubicBezTo>
                  <a:pt x="1865" y="437"/>
                  <a:pt x="1835" y="460"/>
                  <a:pt x="1799" y="460"/>
                </a:cubicBezTo>
                <a:cubicBezTo>
                  <a:pt x="1764" y="460"/>
                  <a:pt x="0" y="459"/>
                  <a:pt x="0" y="459"/>
                </a:cubicBezTo>
                <a:cubicBezTo>
                  <a:pt x="0" y="0"/>
                  <a:pt x="0" y="0"/>
                  <a:pt x="0" y="0"/>
                </a:cubicBezTo>
                <a:cubicBezTo>
                  <a:pt x="2004" y="0"/>
                  <a:pt x="2004" y="0"/>
                  <a:pt x="2004" y="0"/>
                </a:cubicBezTo>
                <a:cubicBezTo>
                  <a:pt x="2004" y="0"/>
                  <a:pt x="2004" y="0"/>
                  <a:pt x="2004" y="0"/>
                </a:cubicBezTo>
                <a:cubicBezTo>
                  <a:pt x="2050" y="2"/>
                  <a:pt x="2087" y="40"/>
                  <a:pt x="2087" y="8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24000" tIns="45720" rIns="91440" bIns="45720" numCol="1" anchor="ctr" anchorCtr="0" compatLnSpc="1">
            <a:prstTxWarp prst="textNoShape">
              <a:avLst/>
            </a:prstTxWarp>
          </a:bodyPr>
          <a:lstStyle/>
          <a:p>
            <a:r>
              <a:rPr lang="de-DE" sz="2600">
                <a:solidFill>
                  <a:srgbClr val="04276E"/>
                </a:solidFill>
                <a:latin typeface="Calibri Light"/>
                <a:ea typeface="+mj-ea"/>
                <a:cs typeface="Calibri Light"/>
              </a:rPr>
              <a:t>KUNDEN VON COSMO CONSULT</a:t>
            </a:r>
            <a:br>
              <a:rPr lang="de-DE" sz="2600">
                <a:solidFill>
                  <a:srgbClr val="04276E"/>
                </a:solidFill>
                <a:latin typeface="Calibri Light"/>
                <a:ea typeface="+mj-ea"/>
                <a:cs typeface="Calibri Light"/>
              </a:rPr>
            </a:br>
            <a:r>
              <a:rPr lang="de-DE" sz="2600" noProof="1">
                <a:solidFill>
                  <a:srgbClr val="F18A0D"/>
                </a:solidFill>
                <a:latin typeface="Calibri Light" panose="020F0302020204030204" pitchFamily="34" charset="0"/>
                <a:ea typeface="+mj-ea"/>
                <a:cs typeface="Calibri" pitchFamily="34" charset="0"/>
              </a:rPr>
              <a:t>Mittelständler und Konzerntöchter</a:t>
            </a:r>
            <a:endParaRPr lang="de-DE"/>
          </a:p>
        </p:txBody>
      </p:sp>
    </p:spTree>
    <p:extLst>
      <p:ext uri="{BB962C8B-B14F-4D97-AF65-F5344CB8AC3E}">
        <p14:creationId xmlns:p14="http://schemas.microsoft.com/office/powerpoint/2010/main" val="604093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0827DF8-B3EB-4E86-9174-556A087AC2F6}"/>
              </a:ext>
            </a:extLst>
          </p:cNvPr>
          <p:cNvSpPr>
            <a:spLocks noGrp="1"/>
          </p:cNvSpPr>
          <p:nvPr>
            <p:ph type="title"/>
          </p:nvPr>
        </p:nvSpPr>
        <p:spPr/>
        <p:txBody>
          <a:bodyPr/>
          <a:lstStyle/>
          <a:p>
            <a:r>
              <a:rPr lang="de-DE" dirty="0" err="1"/>
              <a:t>Git</a:t>
            </a:r>
            <a:r>
              <a:rPr lang="de-DE" dirty="0"/>
              <a:t>     </a:t>
            </a:r>
            <a:r>
              <a:rPr lang="de-DE" i="1" dirty="0">
                <a:solidFill>
                  <a:srgbClr val="FF0000"/>
                </a:solidFill>
              </a:rPr>
              <a:t>www.GitHub.com</a:t>
            </a:r>
          </a:p>
        </p:txBody>
      </p:sp>
      <p:sp>
        <p:nvSpPr>
          <p:cNvPr id="7" name="Textplatzhalter 6">
            <a:extLst>
              <a:ext uri="{FF2B5EF4-FFF2-40B4-BE49-F238E27FC236}">
                <a16:creationId xmlns:a16="http://schemas.microsoft.com/office/drawing/2014/main" id="{1453E1C5-6DD5-4BC6-BB00-91E04820C20C}"/>
              </a:ext>
            </a:extLst>
          </p:cNvPr>
          <p:cNvSpPr>
            <a:spLocks noGrp="1"/>
          </p:cNvSpPr>
          <p:nvPr>
            <p:ph type="body" sz="quarter" idx="10"/>
          </p:nvPr>
        </p:nvSpPr>
        <p:spPr/>
        <p:txBody>
          <a:bodyPr/>
          <a:lstStyle/>
          <a:p>
            <a:r>
              <a:rPr lang="en-US" dirty="0"/>
              <a:t>What is Git?</a:t>
            </a:r>
          </a:p>
          <a:p>
            <a:pPr lvl="1"/>
            <a:r>
              <a:rPr lang="en-US" dirty="0"/>
              <a:t>Distributed version control system</a:t>
            </a:r>
          </a:p>
          <a:p>
            <a:pPr lvl="1"/>
            <a:r>
              <a:rPr lang="en-US" dirty="0"/>
              <a:t>Tracking changes on files</a:t>
            </a:r>
          </a:p>
          <a:p>
            <a:pPr lvl="1"/>
            <a:r>
              <a:rPr lang="en-US" dirty="0"/>
              <a:t>Used for source code management</a:t>
            </a:r>
          </a:p>
          <a:p>
            <a:pPr lvl="1"/>
            <a:endParaRPr lang="en-US" dirty="0"/>
          </a:p>
          <a:p>
            <a:r>
              <a:rPr lang="en-US" dirty="0"/>
              <a:t>Strong support for non-linear development</a:t>
            </a:r>
          </a:p>
          <a:p>
            <a:pPr lvl="1"/>
            <a:r>
              <a:rPr lang="en-US" dirty="0"/>
              <a:t>Rapid branching and merging / a branch is only a reference to one commit</a:t>
            </a:r>
          </a:p>
          <a:p>
            <a:pPr lvl="1"/>
            <a:r>
              <a:rPr lang="en-US" dirty="0"/>
              <a:t>Help to coordinate work among multiple people</a:t>
            </a:r>
          </a:p>
          <a:p>
            <a:pPr lvl="1"/>
            <a:endParaRPr lang="en-US" dirty="0"/>
          </a:p>
          <a:p>
            <a:r>
              <a:rPr lang="en-US" dirty="0"/>
              <a:t>Distributed development</a:t>
            </a:r>
          </a:p>
          <a:p>
            <a:pPr lvl="1"/>
            <a:r>
              <a:rPr lang="en-US" dirty="0"/>
              <a:t>Local copy of the full development history and changes</a:t>
            </a:r>
          </a:p>
          <a:p>
            <a:pPr lvl="1"/>
            <a:endParaRPr lang="en-US" dirty="0"/>
          </a:p>
          <a:p>
            <a:r>
              <a:rPr lang="en-US" dirty="0"/>
              <a:t>Efficient handling of large projects</a:t>
            </a:r>
          </a:p>
          <a:p>
            <a:pPr lvl="1"/>
            <a:r>
              <a:rPr lang="en-US" dirty="0"/>
              <a:t>Very fast and scalable</a:t>
            </a:r>
          </a:p>
        </p:txBody>
      </p:sp>
      <p:sp>
        <p:nvSpPr>
          <p:cNvPr id="8" name="Ungleich 7">
            <a:extLst>
              <a:ext uri="{FF2B5EF4-FFF2-40B4-BE49-F238E27FC236}">
                <a16:creationId xmlns:a16="http://schemas.microsoft.com/office/drawing/2014/main" id="{C7DA449F-8EC6-4263-8970-03D07579E8D6}"/>
              </a:ext>
            </a:extLst>
          </p:cNvPr>
          <p:cNvSpPr/>
          <p:nvPr/>
        </p:nvSpPr>
        <p:spPr>
          <a:xfrm>
            <a:off x="816769" y="872682"/>
            <a:ext cx="278605" cy="191738"/>
          </a:xfrm>
          <a:prstGeom prst="mathNotEqual">
            <a:avLst>
              <a:gd name="adj1" fmla="val 17750"/>
              <a:gd name="adj2" fmla="val 6600000"/>
              <a:gd name="adj3" fmla="val 13683"/>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11934610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DE2A5266-2615-4C7B-9591-F4724E78918D}"/>
              </a:ext>
            </a:extLst>
          </p:cNvPr>
          <p:cNvSpPr/>
          <p:nvPr/>
        </p:nvSpPr>
        <p:spPr>
          <a:xfrm>
            <a:off x="8597903" y="-4478"/>
            <a:ext cx="1442270" cy="285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Foliennummernplatzhalter 4"/>
          <p:cNvSpPr>
            <a:spLocks noGrp="1"/>
          </p:cNvSpPr>
          <p:nvPr>
            <p:ph type="sldNum" sz="quarter" idx="4294967295"/>
          </p:nvPr>
        </p:nvSpPr>
        <p:spPr>
          <a:xfrm>
            <a:off x="9306000" y="6480000"/>
            <a:ext cx="2520000" cy="365125"/>
          </a:xfrm>
          <a:prstGeom prst="rect">
            <a:avLst/>
          </a:prstGeom>
        </p:spPr>
        <p:txBody>
          <a:bodyPr/>
          <a:lstStyle/>
          <a:p>
            <a:fld id="{2DD39A07-95E1-44B6-B081-DB56D8861B48}" type="slidenum">
              <a:rPr lang="de-DE" smtClean="0">
                <a:solidFill>
                  <a:schemeClr val="accent6">
                    <a:lumMod val="75000"/>
                  </a:schemeClr>
                </a:solidFill>
              </a:rPr>
              <a:pPr/>
              <a:t>60</a:t>
            </a:fld>
            <a:endParaRPr lang="de-DE" dirty="0">
              <a:solidFill>
                <a:schemeClr val="accent6">
                  <a:lumMod val="75000"/>
                </a:schemeClr>
              </a:solidFill>
            </a:endParaRPr>
          </a:p>
        </p:txBody>
      </p:sp>
      <p:sp>
        <p:nvSpPr>
          <p:cNvPr id="4" name="Titel 3"/>
          <p:cNvSpPr>
            <a:spLocks noGrp="1"/>
          </p:cNvSpPr>
          <p:nvPr>
            <p:ph type="title"/>
          </p:nvPr>
        </p:nvSpPr>
        <p:spPr/>
        <p:txBody>
          <a:bodyPr/>
          <a:lstStyle/>
          <a:p>
            <a:endParaRPr lang="de-DE"/>
          </a:p>
        </p:txBody>
      </p:sp>
      <p:pic>
        <p:nvPicPr>
          <p:cNvPr id="241" name="Imagen 11"/>
          <p:cNvPicPr>
            <a:picLocks noChangeAspect="1"/>
          </p:cNvPicPr>
          <p:nvPr/>
        </p:nvPicPr>
        <p:blipFill>
          <a:blip r:embed="rId3"/>
          <a:stretch>
            <a:fillRect/>
          </a:stretch>
        </p:blipFill>
        <p:spPr>
          <a:xfrm>
            <a:off x="-11444" y="3541036"/>
            <a:ext cx="1259610" cy="504864"/>
          </a:xfrm>
          <a:prstGeom prst="rect">
            <a:avLst/>
          </a:prstGeom>
        </p:spPr>
      </p:pic>
      <p:pic>
        <p:nvPicPr>
          <p:cNvPr id="242" name="2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4321" y="361353"/>
            <a:ext cx="731966" cy="315004"/>
          </a:xfrm>
          <a:prstGeom prst="rect">
            <a:avLst/>
          </a:prstGeom>
          <a:ln>
            <a:noFill/>
          </a:ln>
          <a:effectLst/>
        </p:spPr>
        <p:style>
          <a:lnRef idx="3">
            <a:schemeClr val="lt1"/>
          </a:lnRef>
          <a:fillRef idx="1">
            <a:schemeClr val="accent5"/>
          </a:fillRef>
          <a:effectRef idx="1">
            <a:schemeClr val="accent5"/>
          </a:effectRef>
          <a:fontRef idx="minor">
            <a:schemeClr val="lt1"/>
          </a:fontRef>
        </p:style>
      </p:pic>
      <p:pic>
        <p:nvPicPr>
          <p:cNvPr id="243" name="Imatge 19"/>
          <p:cNvPicPr>
            <a:picLocks noChangeAspect="1"/>
          </p:cNvPicPr>
          <p:nvPr/>
        </p:nvPicPr>
        <p:blipFill rotWithShape="1">
          <a:blip r:embed="rId5"/>
          <a:srcRect l="45019" t="11610" r="43359" b="70672"/>
          <a:stretch/>
        </p:blipFill>
        <p:spPr>
          <a:xfrm>
            <a:off x="5181" y="2691487"/>
            <a:ext cx="507899" cy="435342"/>
          </a:xfrm>
          <a:prstGeom prst="rect">
            <a:avLst/>
          </a:prstGeom>
        </p:spPr>
      </p:pic>
      <p:pic>
        <p:nvPicPr>
          <p:cNvPr id="244" name="Picture 4"/>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103299" y="2065115"/>
            <a:ext cx="1742477" cy="360902"/>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 name="Imagen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4438" y="4396905"/>
            <a:ext cx="1638287" cy="514797"/>
          </a:xfrm>
          <a:prstGeom prst="rect">
            <a:avLst/>
          </a:prstGeom>
          <a:solidFill>
            <a:schemeClr val="bg1"/>
          </a:solidFill>
          <a:ln>
            <a:noFill/>
          </a:ln>
          <a:effectLst/>
          <a:scene3d>
            <a:camera prst="orthographicFront">
              <a:rot lat="0" lon="0" rev="0"/>
            </a:camera>
            <a:lightRig rig="brightRoom" dir="t">
              <a:rot lat="0" lon="0" rev="600000"/>
            </a:lightRig>
          </a:scene3d>
          <a:sp3d prstMaterial="metal">
            <a:bevelT w="38100" h="57150" prst="angle"/>
          </a:sp3d>
        </p:spPr>
      </p:pic>
      <p:pic>
        <p:nvPicPr>
          <p:cNvPr id="246" name="Imagen 7" descr="ITW_Cuatricromia-p.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115" y="215333"/>
            <a:ext cx="1302865" cy="321760"/>
          </a:xfrm>
          <a:prstGeom prst="rect">
            <a:avLst/>
          </a:prstGeom>
        </p:spPr>
      </p:pic>
      <p:pic>
        <p:nvPicPr>
          <p:cNvPr id="247" name="Picture 2" descr="https://image.jimcdn.com/app/cms/image/transf/dimension=197x62:format=jpg/path/s0f40cc093657be4f/logo/version/1401265702/imag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35" y="1352916"/>
            <a:ext cx="1390837" cy="44449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3" descr="image0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81367" y="477109"/>
            <a:ext cx="1190570" cy="81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Picture 1" descr="cid:image002.jpg@01D270D1.41989480"/>
          <p:cNvPicPr/>
          <p:nvPr/>
        </p:nvPicPr>
        <p:blipFill rotWithShape="1">
          <a:blip r:embed="rId11" cstate="print">
            <a:extLst>
              <a:ext uri="{28A0092B-C50C-407E-A947-70E740481C1C}">
                <a14:useLocalDpi xmlns:a14="http://schemas.microsoft.com/office/drawing/2010/main" val="0"/>
              </a:ext>
            </a:extLst>
          </a:blip>
          <a:srcRect l="18049" t="21899" r="9002" b="11434"/>
          <a:stretch/>
        </p:blipFill>
        <p:spPr bwMode="auto">
          <a:xfrm>
            <a:off x="-8145" y="506349"/>
            <a:ext cx="1987887" cy="561066"/>
          </a:xfrm>
          <a:prstGeom prst="rect">
            <a:avLst/>
          </a:prstGeom>
          <a:noFill/>
          <a:ln>
            <a:noFill/>
          </a:ln>
        </p:spPr>
      </p:pic>
      <p:pic>
        <p:nvPicPr>
          <p:cNvPr id="25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67562" y="322365"/>
            <a:ext cx="153352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1" name="Picture 2" descr="http://www.enerecon-shop.de/images/manufacturers/bosch-logo.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3903" r="-1074" b="-1"/>
          <a:stretch/>
        </p:blipFill>
        <p:spPr bwMode="auto">
          <a:xfrm>
            <a:off x="6481359" y="719667"/>
            <a:ext cx="2399173" cy="654397"/>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M:\kunden\Kaiser Motoren\Logo+Bilder\Logo_Kaiser_Motoren.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14474" y="404420"/>
            <a:ext cx="1585663" cy="438043"/>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http://www.juwelier-reiher.de/bilder/marken/thomas-sabo/thomas-sabo-logo.jpg"/>
          <p:cNvPicPr>
            <a:picLocks noChangeAspect="1" noChangeArrowheads="1"/>
          </p:cNvPicPr>
          <p:nvPr/>
        </p:nvPicPr>
        <p:blipFill rotWithShape="1">
          <a:blip r:embed="rId15">
            <a:extLst>
              <a:ext uri="{28A0092B-C50C-407E-A947-70E740481C1C}">
                <a14:useLocalDpi xmlns:a14="http://schemas.microsoft.com/office/drawing/2010/main" val="0"/>
              </a:ext>
            </a:extLst>
          </a:blip>
          <a:srcRect l="5879" t="20980" r="4470" b="20808"/>
          <a:stretch/>
        </p:blipFill>
        <p:spPr bwMode="auto">
          <a:xfrm>
            <a:off x="9999132" y="-18324"/>
            <a:ext cx="2192868" cy="431801"/>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6"/>
          <p:cNvPicPr>
            <a:picLocks noChangeAspect="1"/>
          </p:cNvPicPr>
          <p:nvPr/>
        </p:nvPicPr>
        <p:blipFill rotWithShape="1">
          <a:blip r:embed="rId16"/>
          <a:srcRect b="11670"/>
          <a:stretch/>
        </p:blipFill>
        <p:spPr>
          <a:xfrm>
            <a:off x="6594961" y="2273020"/>
            <a:ext cx="850099" cy="555906"/>
          </a:xfrm>
          <a:prstGeom prst="rect">
            <a:avLst/>
          </a:prstGeom>
        </p:spPr>
      </p:pic>
      <p:pic>
        <p:nvPicPr>
          <p:cNvPr id="255"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52746" y="5867679"/>
            <a:ext cx="1213924" cy="535810"/>
          </a:xfrm>
          <a:prstGeom prst="rect">
            <a:avLst/>
          </a:prstGeom>
        </p:spPr>
      </p:pic>
      <p:pic>
        <p:nvPicPr>
          <p:cNvPr id="256" name="Picture 13"/>
          <p:cNvPicPr>
            <a:picLocks noChangeAspect="1"/>
          </p:cNvPicPr>
          <p:nvPr/>
        </p:nvPicPr>
        <p:blipFill rotWithShape="1">
          <a:blip r:embed="rId18"/>
          <a:srcRect l="7068" b="21787"/>
          <a:stretch/>
        </p:blipFill>
        <p:spPr>
          <a:xfrm>
            <a:off x="8724900" y="5320547"/>
            <a:ext cx="1384411" cy="615433"/>
          </a:xfrm>
          <a:prstGeom prst="rect">
            <a:avLst/>
          </a:prstGeom>
        </p:spPr>
      </p:pic>
      <p:pic>
        <p:nvPicPr>
          <p:cNvPr id="258" name="Picture 2" descr="http://u.jimdo.com/www54/o/sebef149f0a6b3a7d/img/if628337be3920a43/1343664949/std/hans-br%25C3%25BCgmann-gmbh-co-kg-rampa-schrauben-muffen.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7878" y="3987879"/>
            <a:ext cx="1641496" cy="843821"/>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
          <p:cNvPicPr>
            <a:picLocks noChangeAspect="1" noChangeArrowheads="1"/>
          </p:cNvPicPr>
          <p:nvPr/>
        </p:nvPicPr>
        <p:blipFill>
          <a:blip r:embed="rId20" cstate="print">
            <a:extLst>
              <a:ext uri="{28A0092B-C50C-407E-A947-70E740481C1C}">
                <a14:useLocalDpi xmlns:a14="http://schemas.microsoft.com/office/drawing/2010/main" val="0"/>
              </a:ext>
            </a:extLst>
          </a:blip>
          <a:srcRect t="1370" b="1370"/>
          <a:stretch>
            <a:fillRect/>
          </a:stretch>
        </p:blipFill>
        <p:spPr bwMode="auto">
          <a:xfrm>
            <a:off x="11025684" y="2238369"/>
            <a:ext cx="1098519" cy="522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0" name="Picture 2"/>
          <p:cNvPicPr>
            <a:picLocks noChangeAspect="1" noChangeArrowheads="1"/>
          </p:cNvPicPr>
          <p:nvPr/>
        </p:nvPicPr>
        <p:blipFill rotWithShape="1">
          <a:blip r:embed="rId21">
            <a:extLst>
              <a:ext uri="{28A0092B-C50C-407E-A947-70E740481C1C}">
                <a14:useLocalDpi xmlns:a14="http://schemas.microsoft.com/office/drawing/2010/main" val="0"/>
              </a:ext>
            </a:extLst>
          </a:blip>
          <a:srcRect l="4535" t="1413" b="5949"/>
          <a:stretch/>
        </p:blipFill>
        <p:spPr bwMode="auto">
          <a:xfrm>
            <a:off x="7199503" y="3285415"/>
            <a:ext cx="1324136" cy="629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1" name="Grafik 26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072925" y="3761578"/>
            <a:ext cx="1611062" cy="749876"/>
          </a:xfrm>
          <a:prstGeom prst="rect">
            <a:avLst/>
          </a:prstGeom>
        </p:spPr>
      </p:pic>
      <p:sp>
        <p:nvSpPr>
          <p:cNvPr id="262" name="Datumsplatzhalter 3"/>
          <p:cNvSpPr txBox="1">
            <a:spLocks/>
          </p:cNvSpPr>
          <p:nvPr/>
        </p:nvSpPr>
        <p:spPr>
          <a:xfrm>
            <a:off x="360000" y="6480000"/>
            <a:ext cx="2743200" cy="365125"/>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2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2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8D66EE6-4080-4F9E-AECA-7B61DE18C8C0}" type="datetime1">
              <a:rPr lang="de-DE" smtClean="0"/>
              <a:pPr/>
              <a:t>18.04.2018</a:t>
            </a:fld>
            <a:endParaRPr lang="de-DE"/>
          </a:p>
        </p:txBody>
      </p:sp>
      <p:sp>
        <p:nvSpPr>
          <p:cNvPr id="263" name="Foliennummernplatzhalter 4"/>
          <p:cNvSpPr txBox="1">
            <a:spLocks/>
          </p:cNvSpPr>
          <p:nvPr/>
        </p:nvSpPr>
        <p:spPr>
          <a:xfrm>
            <a:off x="9306000" y="6480000"/>
            <a:ext cx="2520000" cy="365125"/>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DD39A07-95E1-44B6-B081-DB56D8861B48}" type="slidenum">
              <a:rPr lang="de-DE" smtClean="0"/>
              <a:pPr/>
              <a:t>60</a:t>
            </a:fld>
            <a:endParaRPr lang="de-DE"/>
          </a:p>
        </p:txBody>
      </p:sp>
      <p:pic>
        <p:nvPicPr>
          <p:cNvPr id="264" name="Picture 7" descr="M:\logos+graphische elemente\kundenlogos\Logo_dlb.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419788" y="951456"/>
            <a:ext cx="1402937" cy="476888"/>
          </a:xfrm>
          <a:prstGeom prst="rect">
            <a:avLst/>
          </a:prstGeom>
          <a:noFill/>
          <a:extLst>
            <a:ext uri="{909E8E84-426E-40DD-AFC4-6F175D3DCCD1}">
              <a14:hiddenFill xmlns:a14="http://schemas.microsoft.com/office/drawing/2010/main">
                <a:solidFill>
                  <a:srgbClr val="FFFFFF"/>
                </a:solidFill>
              </a14:hiddenFill>
            </a:ext>
          </a:extLst>
        </p:spPr>
      </p:pic>
      <p:pic>
        <p:nvPicPr>
          <p:cNvPr id="265" name="Grafik 264"/>
          <p:cNvPicPr>
            <a:picLocks noChangeAspect="1"/>
          </p:cNvPicPr>
          <p:nvPr/>
        </p:nvPicPr>
        <p:blipFill>
          <a:blip r:embed="rId26"/>
          <a:stretch>
            <a:fillRect/>
          </a:stretch>
        </p:blipFill>
        <p:spPr>
          <a:xfrm>
            <a:off x="4120137" y="2458111"/>
            <a:ext cx="687088" cy="684598"/>
          </a:xfrm>
          <a:prstGeom prst="rect">
            <a:avLst/>
          </a:prstGeom>
        </p:spPr>
      </p:pic>
      <p:pic>
        <p:nvPicPr>
          <p:cNvPr id="266" name="Grafik 7"/>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267201" y="2844376"/>
            <a:ext cx="1369272" cy="32148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67" name="Picture 3" descr="M:\kunden\Mister Spex\Logo+Bilder\100422_MisterSpex_LogoClaim_X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048661" y="1925033"/>
            <a:ext cx="1746897" cy="435954"/>
          </a:xfrm>
          <a:prstGeom prst="rect">
            <a:avLst/>
          </a:prstGeom>
          <a:noFill/>
          <a:extLst>
            <a:ext uri="{909E8E84-426E-40DD-AFC4-6F175D3DCCD1}">
              <a14:hiddenFill xmlns:a14="http://schemas.microsoft.com/office/drawing/2010/main">
                <a:solidFill>
                  <a:srgbClr val="FFFFFF"/>
                </a:solidFill>
              </a14:hiddenFill>
            </a:ext>
          </a:extLst>
        </p:spPr>
      </p:pic>
      <p:pic>
        <p:nvPicPr>
          <p:cNvPr id="268" name="Grafik 267"/>
          <p:cNvPicPr>
            <a:picLocks noChangeAspect="1"/>
          </p:cNvPicPr>
          <p:nvPr/>
        </p:nvPicPr>
        <p:blipFill rotWithShape="1">
          <a:blip r:embed="rId29">
            <a:extLst>
              <a:ext uri="{28A0092B-C50C-407E-A947-70E740481C1C}">
                <a14:useLocalDpi xmlns:a14="http://schemas.microsoft.com/office/drawing/2010/main" val="0"/>
              </a:ext>
            </a:extLst>
          </a:blip>
          <a:srcRect l="5308" t="15697" b="13169"/>
          <a:stretch/>
        </p:blipFill>
        <p:spPr>
          <a:xfrm>
            <a:off x="10797362" y="5233936"/>
            <a:ext cx="1356509" cy="525780"/>
          </a:xfrm>
          <a:prstGeom prst="rect">
            <a:avLst/>
          </a:prstGeom>
        </p:spPr>
      </p:pic>
      <p:pic>
        <p:nvPicPr>
          <p:cNvPr id="269" name="Picture 11" descr="\\10.10.98.6\Vertrieb\Material\Referenzlisten\Logos\Schmitz-Cargobull.jpg"/>
          <p:cNvPicPr>
            <a:picLocks noChangeAspect="1" noChangeArrowheads="1"/>
          </p:cNvPicPr>
          <p:nvPr/>
        </p:nvPicPr>
        <p:blipFill>
          <a:blip r:embed="rId30" cstate="print">
            <a:clrChange>
              <a:clrFrom>
                <a:srgbClr val="FFFFFF"/>
              </a:clrFrom>
              <a:clrTo>
                <a:srgbClr val="FFFFFF">
                  <a:alpha val="0"/>
                </a:srgbClr>
              </a:clrTo>
            </a:clrChange>
          </a:blip>
          <a:srcRect/>
          <a:stretch>
            <a:fillRect/>
          </a:stretch>
        </p:blipFill>
        <p:spPr bwMode="auto">
          <a:xfrm>
            <a:off x="2803275" y="2790421"/>
            <a:ext cx="1295798" cy="540155"/>
          </a:xfrm>
          <a:prstGeom prst="rect">
            <a:avLst/>
          </a:prstGeom>
          <a:noFill/>
        </p:spPr>
      </p:pic>
      <p:pic>
        <p:nvPicPr>
          <p:cNvPr id="270" name="Grafik 6"/>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020297" y="2330747"/>
            <a:ext cx="1231912" cy="590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Grafik 27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891485" y="2602419"/>
            <a:ext cx="1623910" cy="665350"/>
          </a:xfrm>
          <a:prstGeom prst="rect">
            <a:avLst/>
          </a:prstGeom>
        </p:spPr>
      </p:pic>
      <p:pic>
        <p:nvPicPr>
          <p:cNvPr id="272" name="Picture 2" descr="LAP Laser">
            <a:hlinkClick r:id="rId33"/>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61090" y="2800081"/>
            <a:ext cx="962025" cy="714375"/>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99828" y="1462103"/>
            <a:ext cx="2008738" cy="646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4" name="Picture 2"/>
          <p:cNvPicPr>
            <a:picLocks noChangeAspect="1" noChangeArrowheads="1"/>
          </p:cNvPicPr>
          <p:nvPr/>
        </p:nvPicPr>
        <p:blipFill rotWithShape="1">
          <a:blip r:embed="rId36">
            <a:extLst>
              <a:ext uri="{28A0092B-C50C-407E-A947-70E740481C1C}">
                <a14:useLocalDpi xmlns:a14="http://schemas.microsoft.com/office/drawing/2010/main" val="0"/>
              </a:ext>
            </a:extLst>
          </a:blip>
          <a:srcRect t="-100614" r="22" b="19991"/>
          <a:stretch/>
        </p:blipFill>
        <p:spPr bwMode="auto">
          <a:xfrm>
            <a:off x="1814636" y="425697"/>
            <a:ext cx="1600650" cy="760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5" name="Picture 3" descr="M:\logos+graphische elemente\kundenlogos\Logo_f_glass.png"/>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701686" y="1266321"/>
            <a:ext cx="1552575" cy="415338"/>
          </a:xfrm>
          <a:prstGeom prst="rect">
            <a:avLst/>
          </a:prstGeom>
          <a:noFill/>
          <a:extLst>
            <a:ext uri="{909E8E84-426E-40DD-AFC4-6F175D3DCCD1}">
              <a14:hiddenFill xmlns:a14="http://schemas.microsoft.com/office/drawing/2010/main">
                <a:solidFill>
                  <a:srgbClr val="FFFFFF"/>
                </a:solidFill>
              </a14:hiddenFill>
            </a:ext>
          </a:extLst>
        </p:spPr>
      </p:pic>
      <p:pic>
        <p:nvPicPr>
          <p:cNvPr id="276" name="Grafik 275"/>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33737" y="1965700"/>
            <a:ext cx="818055" cy="824872"/>
          </a:xfrm>
          <a:prstGeom prst="rect">
            <a:avLst/>
          </a:prstGeom>
        </p:spPr>
      </p:pic>
      <p:pic>
        <p:nvPicPr>
          <p:cNvPr id="277" name="Picture 2"/>
          <p:cNvPicPr>
            <a:picLocks noChangeAspect="1" noChangeArrowheads="1"/>
          </p:cNvPicPr>
          <p:nvPr/>
        </p:nvPicPr>
        <p:blipFill rotWithShape="1">
          <a:blip r:embed="rId39">
            <a:extLst>
              <a:ext uri="{28A0092B-C50C-407E-A947-70E740481C1C}">
                <a14:useLocalDpi xmlns:a14="http://schemas.microsoft.com/office/drawing/2010/main" val="0"/>
              </a:ext>
            </a:extLst>
          </a:blip>
          <a:srcRect l="894" t="-23430" r="-870" b="8074"/>
          <a:stretch/>
        </p:blipFill>
        <p:spPr bwMode="auto">
          <a:xfrm>
            <a:off x="5797295" y="1428291"/>
            <a:ext cx="1873250" cy="89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8" name="Picture 10" descr="M:\logos+graphische elemente\kundenlogos\Logo_Aktiv_Kabel.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7919970" y="1187014"/>
            <a:ext cx="648469" cy="340948"/>
          </a:xfrm>
          <a:prstGeom prst="rect">
            <a:avLst/>
          </a:prstGeom>
          <a:noFill/>
          <a:extLst>
            <a:ext uri="{909E8E84-426E-40DD-AFC4-6F175D3DCCD1}">
              <a14:hiddenFill xmlns:a14="http://schemas.microsoft.com/office/drawing/2010/main">
                <a:solidFill>
                  <a:srgbClr val="FFFFFF"/>
                </a:solidFill>
              </a14:hiddenFill>
            </a:ext>
          </a:extLst>
        </p:spPr>
      </p:pic>
      <p:pic>
        <p:nvPicPr>
          <p:cNvPr id="279" name="Grafik 1"/>
          <p:cNvPicPr>
            <a:picLocks noChangeAspect="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18801" y="3948918"/>
            <a:ext cx="1778828" cy="5831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80" name="Grafik 279"/>
          <p:cNvPicPr>
            <a:picLocks noChangeAspect="1"/>
          </p:cNvPicPr>
          <p:nvPr/>
        </p:nvPicPr>
        <p:blipFill>
          <a:blip r:embed="rId42" cstate="print">
            <a:extLst>
              <a:ext uri="{28A0092B-C50C-407E-A947-70E740481C1C}">
                <a14:useLocalDpi xmlns:a14="http://schemas.microsoft.com/office/drawing/2010/main" val="0"/>
              </a:ext>
            </a:extLst>
          </a:blip>
          <a:srcRect r="64182"/>
          <a:stretch>
            <a:fillRect/>
          </a:stretch>
        </p:blipFill>
        <p:spPr bwMode="auto">
          <a:xfrm>
            <a:off x="1144308" y="3867022"/>
            <a:ext cx="928091" cy="27257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281" name="Picture 11" descr="M:\logos+graphische elemente\kundenlogos\Logo_KBE_Elektronik.PN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8226524" y="2398941"/>
            <a:ext cx="1479976" cy="642316"/>
          </a:xfrm>
          <a:prstGeom prst="rect">
            <a:avLst/>
          </a:prstGeom>
          <a:noFill/>
          <a:extLst>
            <a:ext uri="{909E8E84-426E-40DD-AFC4-6F175D3DCCD1}">
              <a14:hiddenFill xmlns:a14="http://schemas.microsoft.com/office/drawing/2010/main">
                <a:solidFill>
                  <a:srgbClr val="FFFFFF"/>
                </a:solidFill>
              </a14:hiddenFill>
            </a:ext>
          </a:extLst>
        </p:spPr>
      </p:pic>
      <p:pic>
        <p:nvPicPr>
          <p:cNvPr id="282" name="Grafik 281"/>
          <p:cNvPicPr>
            <a:picLocks noChangeAspect="1"/>
          </p:cNvPicPr>
          <p:nvPr/>
        </p:nvPicPr>
        <p:blipFill>
          <a:blip r:embed="rId44"/>
          <a:stretch>
            <a:fillRect/>
          </a:stretch>
        </p:blipFill>
        <p:spPr>
          <a:xfrm>
            <a:off x="9067809" y="135388"/>
            <a:ext cx="1127743" cy="1119903"/>
          </a:xfrm>
          <a:prstGeom prst="rect">
            <a:avLst/>
          </a:prstGeom>
        </p:spPr>
      </p:pic>
      <p:pic>
        <p:nvPicPr>
          <p:cNvPr id="283" name="Picture 2" descr="M:\kunden\RKB\logo+bilder\Logo_RKB.pn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9627694" y="1393455"/>
            <a:ext cx="959256" cy="298749"/>
          </a:xfrm>
          <a:prstGeom prst="rect">
            <a:avLst/>
          </a:prstGeom>
          <a:noFill/>
          <a:extLst>
            <a:ext uri="{909E8E84-426E-40DD-AFC4-6F175D3DCCD1}">
              <a14:hiddenFill xmlns:a14="http://schemas.microsoft.com/office/drawing/2010/main">
                <a:solidFill>
                  <a:srgbClr val="FFFFFF"/>
                </a:solidFill>
              </a14:hiddenFill>
            </a:ext>
          </a:extLst>
        </p:spPr>
      </p:pic>
      <p:pic>
        <p:nvPicPr>
          <p:cNvPr id="284" name="Grafik 283"/>
          <p:cNvPicPr>
            <a:picLocks noChangeAspect="1"/>
          </p:cNvPicPr>
          <p:nvPr/>
        </p:nvPicPr>
        <p:blipFill rotWithShape="1">
          <a:blip r:embed="rId46">
            <a:extLst>
              <a:ext uri="{28A0092B-C50C-407E-A947-70E740481C1C}">
                <a14:useLocalDpi xmlns:a14="http://schemas.microsoft.com/office/drawing/2010/main" val="0"/>
              </a:ext>
            </a:extLst>
          </a:blip>
          <a:srcRect l="9165" t="27897" r="10835" b="35303"/>
          <a:stretch/>
        </p:blipFill>
        <p:spPr>
          <a:xfrm>
            <a:off x="8523639" y="1719482"/>
            <a:ext cx="1615440" cy="350520"/>
          </a:xfrm>
          <a:prstGeom prst="rect">
            <a:avLst/>
          </a:prstGeom>
        </p:spPr>
      </p:pic>
      <p:pic>
        <p:nvPicPr>
          <p:cNvPr id="285" name="Picture 13" descr="M:\logos+graphische elemente\kundenlogos\Logo_Goldschmidt-Thermit.png"/>
          <p:cNvPicPr>
            <a:picLocks noChangeAspect="1" noChangeArrowheads="1"/>
          </p:cNvPicPr>
          <p:nvPr/>
        </p:nvPicPr>
        <p:blipFill rotWithShape="1">
          <a:blip r:embed="rId47" cstate="print">
            <a:extLst>
              <a:ext uri="{28A0092B-C50C-407E-A947-70E740481C1C}">
                <a14:useLocalDpi xmlns:a14="http://schemas.microsoft.com/office/drawing/2010/main" val="0"/>
              </a:ext>
            </a:extLst>
          </a:blip>
          <a:srcRect l="10324" t="-20143" r="9837" b="-2120"/>
          <a:stretch/>
        </p:blipFill>
        <p:spPr bwMode="auto">
          <a:xfrm>
            <a:off x="8755532" y="2051122"/>
            <a:ext cx="2578100" cy="290644"/>
          </a:xfrm>
          <a:prstGeom prst="rect">
            <a:avLst/>
          </a:prstGeom>
          <a:noFill/>
          <a:extLst>
            <a:ext uri="{909E8E84-426E-40DD-AFC4-6F175D3DCCD1}">
              <a14:hiddenFill xmlns:a14="http://schemas.microsoft.com/office/drawing/2010/main">
                <a:solidFill>
                  <a:srgbClr val="FFFFFF"/>
                </a:solidFill>
              </a14:hiddenFill>
            </a:ext>
          </a:extLst>
        </p:spPr>
      </p:pic>
      <p:pic>
        <p:nvPicPr>
          <p:cNvPr id="286" name="Grafik 285"/>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679239" y="3196812"/>
            <a:ext cx="1247087" cy="635651"/>
          </a:xfrm>
          <a:prstGeom prst="rect">
            <a:avLst/>
          </a:prstGeom>
        </p:spPr>
      </p:pic>
      <p:pic>
        <p:nvPicPr>
          <p:cNvPr id="287" name="Grafik 2" descr="Beschreibung: Click here to go to the start page of eurowater.com"/>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568150" y="1518555"/>
            <a:ext cx="2748064" cy="53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Grafik 28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7910410" y="3075700"/>
            <a:ext cx="1606577" cy="491630"/>
          </a:xfrm>
          <a:prstGeom prst="rect">
            <a:avLst/>
          </a:prstGeom>
        </p:spPr>
      </p:pic>
      <p:pic>
        <p:nvPicPr>
          <p:cNvPr id="289" name="Grafik 288"/>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9984730" y="686697"/>
            <a:ext cx="835665" cy="442411"/>
          </a:xfrm>
          <a:prstGeom prst="rect">
            <a:avLst/>
          </a:prstGeom>
        </p:spPr>
      </p:pic>
      <p:pic>
        <p:nvPicPr>
          <p:cNvPr id="290" name="Picture 2" descr="http://www.gsp-berlin.de/Bilder/GSP_Logo.jpg">
            <a:hlinkClick r:id="rId52"/>
          </p:cNvPr>
          <p:cNvPicPr>
            <a:picLocks noChangeAspect="1" noChangeArrowheads="1"/>
          </p:cNvPicPr>
          <p:nvPr/>
        </p:nvPicPr>
        <p:blipFill rotWithShape="1">
          <a:blip r:embed="rId53">
            <a:extLst>
              <a:ext uri="{28A0092B-C50C-407E-A947-70E740481C1C}">
                <a14:useLocalDpi xmlns:a14="http://schemas.microsoft.com/office/drawing/2010/main" val="0"/>
              </a:ext>
            </a:extLst>
          </a:blip>
          <a:srcRect l="7733" t="19637" r="3361" b="21284"/>
          <a:stretch/>
        </p:blipFill>
        <p:spPr bwMode="auto">
          <a:xfrm>
            <a:off x="5842702" y="2339739"/>
            <a:ext cx="838200" cy="350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 name="Grafik 290"/>
          <p:cNvPicPr>
            <a:picLocks noChangeAspect="1"/>
          </p:cNvPicPr>
          <p:nvPr/>
        </p:nvPicPr>
        <p:blipFill rotWithShape="1">
          <a:blip r:embed="rId54"/>
          <a:srcRect l="5211" t="17113" r="8848" b="18892"/>
          <a:stretch/>
        </p:blipFill>
        <p:spPr>
          <a:xfrm>
            <a:off x="10634607" y="1199509"/>
            <a:ext cx="1086566" cy="276246"/>
          </a:xfrm>
          <a:prstGeom prst="rect">
            <a:avLst/>
          </a:prstGeom>
        </p:spPr>
      </p:pic>
      <p:pic>
        <p:nvPicPr>
          <p:cNvPr id="292" name="Grafik 291"/>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9706500" y="2329107"/>
            <a:ext cx="1394754" cy="580300"/>
          </a:xfrm>
          <a:prstGeom prst="rect">
            <a:avLst/>
          </a:prstGeom>
        </p:spPr>
      </p:pic>
      <p:pic>
        <p:nvPicPr>
          <p:cNvPr id="293" name="Picture 3" descr="F:\Corporate Marketing\Corporate Marketing Collateral\Case Studies\Rochling Engineering Plastics--Germany\rpl logo.bmp"/>
          <p:cNvPicPr>
            <a:picLocks noChangeAspect="1" noChangeArrowheads="1"/>
          </p:cNvPicPr>
          <p:nvPr/>
        </p:nvPicPr>
        <p:blipFill>
          <a:blip r:embed="rId56" cstate="email"/>
          <a:srcRect/>
          <a:stretch>
            <a:fillRect/>
          </a:stretch>
        </p:blipFill>
        <p:spPr bwMode="auto">
          <a:xfrm>
            <a:off x="9761744" y="2877272"/>
            <a:ext cx="1638487" cy="507558"/>
          </a:xfrm>
          <a:prstGeom prst="rect">
            <a:avLst/>
          </a:prstGeom>
          <a:noFill/>
        </p:spPr>
      </p:pic>
      <p:pic>
        <p:nvPicPr>
          <p:cNvPr id="294" name="Grafik 293"/>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5037171" y="3168837"/>
            <a:ext cx="1660793" cy="380082"/>
          </a:xfrm>
          <a:prstGeom prst="rect">
            <a:avLst/>
          </a:prstGeom>
        </p:spPr>
      </p:pic>
      <p:pic>
        <p:nvPicPr>
          <p:cNvPr id="295" name="Picture 4" descr="M:\logos+graphische elemente\kundenlogos\Logo_debolon.png"/>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3685572" y="4657041"/>
            <a:ext cx="1016933" cy="347513"/>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7" descr="M:\logos+graphische elemente\kundenlogos\Logo_Orbita-Film.png"/>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435661" y="4987218"/>
            <a:ext cx="1400726" cy="661987"/>
          </a:xfrm>
          <a:prstGeom prst="rect">
            <a:avLst/>
          </a:prstGeom>
          <a:noFill/>
          <a:extLst>
            <a:ext uri="{909E8E84-426E-40DD-AFC4-6F175D3DCCD1}">
              <a14:hiddenFill xmlns:a14="http://schemas.microsoft.com/office/drawing/2010/main">
                <a:solidFill>
                  <a:srgbClr val="FFFFFF"/>
                </a:solidFill>
              </a14:hiddenFill>
            </a:ext>
          </a:extLst>
        </p:spPr>
      </p:pic>
      <p:pic>
        <p:nvPicPr>
          <p:cNvPr id="297" name="Grafik 296"/>
          <p:cNvPicPr>
            <a:picLocks noChangeAspect="1"/>
          </p:cNvPicPr>
          <p:nvPr/>
        </p:nvPicPr>
        <p:blipFill rotWithShape="1">
          <a:blip r:embed="rId60" cstate="print">
            <a:extLst>
              <a:ext uri="{28A0092B-C50C-407E-A947-70E740481C1C}">
                <a14:useLocalDpi xmlns:a14="http://schemas.microsoft.com/office/drawing/2010/main" val="0"/>
              </a:ext>
            </a:extLst>
          </a:blip>
          <a:srcRect l="418" t="31440" r="1190" b="31417"/>
          <a:stretch/>
        </p:blipFill>
        <p:spPr>
          <a:xfrm>
            <a:off x="10292532" y="3328190"/>
            <a:ext cx="1377739" cy="520091"/>
          </a:xfrm>
          <a:prstGeom prst="rect">
            <a:avLst/>
          </a:prstGeom>
        </p:spPr>
      </p:pic>
      <p:pic>
        <p:nvPicPr>
          <p:cNvPr id="298" name="Grafik 297"/>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46354" y="5351550"/>
            <a:ext cx="1833685" cy="521153"/>
          </a:xfrm>
          <a:prstGeom prst="rect">
            <a:avLst/>
          </a:prstGeom>
        </p:spPr>
      </p:pic>
      <p:pic>
        <p:nvPicPr>
          <p:cNvPr id="299" name="Picture 4" descr="http://hagenconsulting.de/wp-content/uploads/2015/01/baukreativ.jpg"/>
          <p:cNvPicPr>
            <a:picLocks noChangeAspect="1" noChangeArrowheads="1"/>
          </p:cNvPicPr>
          <p:nvPr/>
        </p:nvPicPr>
        <p:blipFill rotWithShape="1">
          <a:blip r:embed="rId62">
            <a:extLst>
              <a:ext uri="{28A0092B-C50C-407E-A947-70E740481C1C}">
                <a14:useLocalDpi xmlns:a14="http://schemas.microsoft.com/office/drawing/2010/main" val="0"/>
              </a:ext>
            </a:extLst>
          </a:blip>
          <a:srcRect l="3688" t="10217" r="7034" b="6765"/>
          <a:stretch/>
        </p:blipFill>
        <p:spPr bwMode="auto">
          <a:xfrm>
            <a:off x="630382" y="4480818"/>
            <a:ext cx="1731306" cy="657310"/>
          </a:xfrm>
          <a:prstGeom prst="rect">
            <a:avLst/>
          </a:prstGeom>
          <a:noFill/>
          <a:extLst>
            <a:ext uri="{909E8E84-426E-40DD-AFC4-6F175D3DCCD1}">
              <a14:hiddenFill xmlns:a14="http://schemas.microsoft.com/office/drawing/2010/main">
                <a:solidFill>
                  <a:srgbClr val="FFFFFF"/>
                </a:solidFill>
              </a14:hiddenFill>
            </a:ext>
          </a:extLst>
        </p:spPr>
      </p:pic>
      <p:pic>
        <p:nvPicPr>
          <p:cNvPr id="300" name="Grafik 299"/>
          <p:cNvPicPr>
            <a:picLocks noChangeAspect="1"/>
          </p:cNvPicPr>
          <p:nvPr/>
        </p:nvPicPr>
        <p:blipFill rotWithShape="1">
          <a:blip r:embed="rId63"/>
          <a:srcRect l="6579" t="8420" r="13022" b="12922"/>
          <a:stretch/>
        </p:blipFill>
        <p:spPr>
          <a:xfrm>
            <a:off x="4564425" y="3932486"/>
            <a:ext cx="1867930" cy="425437"/>
          </a:xfrm>
          <a:prstGeom prst="rect">
            <a:avLst/>
          </a:prstGeom>
        </p:spPr>
      </p:pic>
      <p:pic>
        <p:nvPicPr>
          <p:cNvPr id="301" name="Grafik 300"/>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1520164" y="4457279"/>
            <a:ext cx="1534066" cy="296500"/>
          </a:xfrm>
          <a:prstGeom prst="rect">
            <a:avLst/>
          </a:prstGeom>
        </p:spPr>
      </p:pic>
      <p:pic>
        <p:nvPicPr>
          <p:cNvPr id="302" name="Picture 6"/>
          <p:cNvPicPr>
            <a:picLocks noChangeAspect="1" noChangeArrowheads="1"/>
          </p:cNvPicPr>
          <p:nvPr/>
        </p:nvPicPr>
        <p:blipFill rotWithShape="1">
          <a:blip r:embed="rId65">
            <a:extLst>
              <a:ext uri="{28A0092B-C50C-407E-A947-70E740481C1C}">
                <a14:useLocalDpi xmlns:a14="http://schemas.microsoft.com/office/drawing/2010/main" val="0"/>
              </a:ext>
            </a:extLst>
          </a:blip>
          <a:srcRect l="8105" t="18533" r="6777" b="17938"/>
          <a:stretch/>
        </p:blipFill>
        <p:spPr bwMode="auto">
          <a:xfrm>
            <a:off x="8480622" y="3589181"/>
            <a:ext cx="1800263" cy="457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3" name="Picture 4"/>
          <p:cNvPicPr>
            <a:picLocks noChangeAspect="1" noChangeArrowheads="1"/>
          </p:cNvPicPr>
          <p:nvPr/>
        </p:nvPicPr>
        <p:blipFill rotWithShape="1">
          <a:blip r:embed="rId66">
            <a:extLst>
              <a:ext uri="{28A0092B-C50C-407E-A947-70E740481C1C}">
                <a14:useLocalDpi xmlns:a14="http://schemas.microsoft.com/office/drawing/2010/main" val="0"/>
              </a:ext>
            </a:extLst>
          </a:blip>
          <a:srcRect l="-26322" t="-2553" r="-29762" b="886"/>
          <a:stretch/>
        </p:blipFill>
        <p:spPr bwMode="auto">
          <a:xfrm>
            <a:off x="4647745" y="4703879"/>
            <a:ext cx="1248953" cy="618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4" name="Picture 3"/>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2718" t="-146427" r="5387"/>
          <a:stretch/>
        </p:blipFill>
        <p:spPr bwMode="auto">
          <a:xfrm>
            <a:off x="6459292" y="3846578"/>
            <a:ext cx="1197737" cy="569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5" name="Grafik 304"/>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10931946" y="572228"/>
            <a:ext cx="415912" cy="569279"/>
          </a:xfrm>
          <a:prstGeom prst="rect">
            <a:avLst/>
          </a:prstGeom>
        </p:spPr>
      </p:pic>
      <p:pic>
        <p:nvPicPr>
          <p:cNvPr id="306" name="Picture 11" descr="http://upload.wikimedia.org/wikipedia/en/thumb/b/b5/Bechstein_Logo.svg/678px-Bechstein_Logo.svg.png"/>
          <p:cNvPicPr>
            <a:picLocks noChangeAspect="1" noChangeArrowheads="1"/>
          </p:cNvPicPr>
          <p:nvPr/>
        </p:nvPicPr>
        <p:blipFill rotWithShape="1">
          <a:blip r:embed="rId69" cstate="print">
            <a:extLst>
              <a:ext uri="{28A0092B-C50C-407E-A947-70E740481C1C}">
                <a14:useLocalDpi xmlns:a14="http://schemas.microsoft.com/office/drawing/2010/main" val="0"/>
              </a:ext>
            </a:extLst>
          </a:blip>
          <a:srcRect l="-1024" t="-59648" r="-1194"/>
          <a:stretch/>
        </p:blipFill>
        <p:spPr bwMode="auto">
          <a:xfrm>
            <a:off x="2052338" y="4317548"/>
            <a:ext cx="1895140" cy="890200"/>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2"/>
          <p:cNvPicPr>
            <a:picLocks noChangeAspect="1" noChangeArrowheads="1"/>
          </p:cNvPicPr>
          <p:nvPr/>
        </p:nvPicPr>
        <p:blipFill rotWithShape="1">
          <a:blip r:embed="rId70" cstate="print">
            <a:extLst>
              <a:ext uri="{28A0092B-C50C-407E-A947-70E740481C1C}">
                <a14:useLocalDpi xmlns:a14="http://schemas.microsoft.com/office/drawing/2010/main" val="0"/>
              </a:ext>
            </a:extLst>
          </a:blip>
          <a:srcRect l="-4953" t="1873" r="-4611" b="11690"/>
          <a:stretch/>
        </p:blipFill>
        <p:spPr bwMode="auto">
          <a:xfrm>
            <a:off x="6761330" y="4381747"/>
            <a:ext cx="833372" cy="396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 name="Picture 2" descr="http://www.loges.de/fileadmin/templates/images/logos/dr-loges.png"/>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7722116" y="3968751"/>
            <a:ext cx="786910" cy="265848"/>
          </a:xfrm>
          <a:prstGeom prst="rect">
            <a:avLst/>
          </a:prstGeom>
          <a:noFill/>
          <a:extLst>
            <a:ext uri="{909E8E84-426E-40DD-AFC4-6F175D3DCCD1}">
              <a14:hiddenFill xmlns:a14="http://schemas.microsoft.com/office/drawing/2010/main">
                <a:solidFill>
                  <a:srgbClr val="FFFFFF"/>
                </a:solidFill>
              </a14:hiddenFill>
            </a:ext>
          </a:extLst>
        </p:spPr>
      </p:pic>
      <p:pic>
        <p:nvPicPr>
          <p:cNvPr id="309" name="Grafik 308"/>
          <p:cNvPicPr>
            <a:picLocks noChangeAspect="1"/>
          </p:cNvPicPr>
          <p:nvPr/>
        </p:nvPicPr>
        <p:blipFill>
          <a:blip r:embed="rId72">
            <a:extLst>
              <a:ext uri="{28A0092B-C50C-407E-A947-70E740481C1C}">
                <a14:useLocalDpi xmlns:a14="http://schemas.microsoft.com/office/drawing/2010/main" val="0"/>
              </a:ext>
            </a:extLst>
          </a:blip>
          <a:stretch>
            <a:fillRect/>
          </a:stretch>
        </p:blipFill>
        <p:spPr>
          <a:xfrm>
            <a:off x="8619604" y="4077067"/>
            <a:ext cx="1210310" cy="660168"/>
          </a:xfrm>
          <a:prstGeom prst="rect">
            <a:avLst/>
          </a:prstGeom>
        </p:spPr>
      </p:pic>
      <p:pic>
        <p:nvPicPr>
          <p:cNvPr id="310" name="Picture 6" descr="http://www.epigenomics.com/fileadmin/site_files/01_epigenomics_ag/04_news_investors/02_news_and_media/02_logos/epi-logo-rgb.png"/>
          <p:cNvPicPr>
            <a:picLocks noChangeAspect="1" noChangeArrowheads="1"/>
          </p:cNvPicPr>
          <p:nvPr/>
        </p:nvPicPr>
        <p:blipFill rotWithShape="1">
          <a:blip r:embed="rId73" cstate="print">
            <a:extLst>
              <a:ext uri="{28A0092B-C50C-407E-A947-70E740481C1C}">
                <a14:useLocalDpi xmlns:a14="http://schemas.microsoft.com/office/drawing/2010/main" val="0"/>
              </a:ext>
            </a:extLst>
          </a:blip>
          <a:srcRect l="-2443" t="-252123" r="-2118" b="-2"/>
          <a:stretch/>
        </p:blipFill>
        <p:spPr bwMode="auto">
          <a:xfrm>
            <a:off x="7600996" y="3767155"/>
            <a:ext cx="1873250" cy="890200"/>
          </a:xfrm>
          <a:prstGeom prst="rect">
            <a:avLst/>
          </a:prstGeom>
          <a:noFill/>
          <a:extLst>
            <a:ext uri="{909E8E84-426E-40DD-AFC4-6F175D3DCCD1}">
              <a14:hiddenFill xmlns:a14="http://schemas.microsoft.com/office/drawing/2010/main">
                <a:solidFill>
                  <a:srgbClr val="FFFFFF"/>
                </a:solidFill>
              </a14:hiddenFill>
            </a:ext>
          </a:extLst>
        </p:spPr>
      </p:pic>
      <p:pic>
        <p:nvPicPr>
          <p:cNvPr id="311" name="Grafik 310"/>
          <p:cNvPicPr/>
          <p:nvPr/>
        </p:nvPicPr>
        <p:blipFill rotWithShape="1">
          <a:blip r:embed="rId74"/>
          <a:srcRect b="13598"/>
          <a:stretch/>
        </p:blipFill>
        <p:spPr>
          <a:xfrm>
            <a:off x="11159906" y="3857130"/>
            <a:ext cx="977610" cy="365698"/>
          </a:xfrm>
          <a:prstGeom prst="rect">
            <a:avLst/>
          </a:prstGeom>
        </p:spPr>
      </p:pic>
      <p:pic>
        <p:nvPicPr>
          <p:cNvPr id="312" name="Picture 8" descr="http://t2.gstatic.com/images?q=tbn:ANd9GcQ5R9Unr3kIhlua_l83keXeJkY-95SJ1lDDXAE0znze9cH3PB8B5Q"/>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11434061" y="2902374"/>
            <a:ext cx="719810" cy="377901"/>
          </a:xfrm>
          <a:prstGeom prst="rect">
            <a:avLst/>
          </a:prstGeom>
          <a:noFill/>
          <a:extLst>
            <a:ext uri="{909E8E84-426E-40DD-AFC4-6F175D3DCCD1}">
              <a14:hiddenFill xmlns:a14="http://schemas.microsoft.com/office/drawing/2010/main">
                <a:solidFill>
                  <a:srgbClr val="FFFFFF"/>
                </a:solidFill>
              </a14:hiddenFill>
            </a:ext>
          </a:extLst>
        </p:spPr>
      </p:pic>
      <p:pic>
        <p:nvPicPr>
          <p:cNvPr id="313" name="Grafik 312"/>
          <p:cNvPicPr>
            <a:picLocks noChangeAspect="1"/>
          </p:cNvPicPr>
          <p:nvPr/>
        </p:nvPicPr>
        <p:blipFill>
          <a:blip r:embed="rId76"/>
          <a:stretch>
            <a:fillRect/>
          </a:stretch>
        </p:blipFill>
        <p:spPr>
          <a:xfrm>
            <a:off x="11434061" y="657508"/>
            <a:ext cx="541113" cy="348623"/>
          </a:xfrm>
          <a:prstGeom prst="rect">
            <a:avLst/>
          </a:prstGeom>
        </p:spPr>
      </p:pic>
      <p:pic>
        <p:nvPicPr>
          <p:cNvPr id="314" name="Grafik 313"/>
          <p:cNvPicPr>
            <a:picLocks noChangeAspect="1"/>
          </p:cNvPicPr>
          <p:nvPr/>
        </p:nvPicPr>
        <p:blipFill>
          <a:blip r:embed="rId77"/>
          <a:stretch>
            <a:fillRect/>
          </a:stretch>
        </p:blipFill>
        <p:spPr>
          <a:xfrm>
            <a:off x="6659411" y="4657906"/>
            <a:ext cx="1323359" cy="646818"/>
          </a:xfrm>
          <a:prstGeom prst="rect">
            <a:avLst/>
          </a:prstGeom>
        </p:spPr>
      </p:pic>
      <p:pic>
        <p:nvPicPr>
          <p:cNvPr id="315" name="Grafik 314"/>
          <p:cNvPicPr>
            <a:picLocks noChangeAspect="1"/>
          </p:cNvPicPr>
          <p:nvPr/>
        </p:nvPicPr>
        <p:blipFill rotWithShape="1">
          <a:blip r:embed="rId78"/>
          <a:srcRect l="6590" t="16637" r="5107" b="12079"/>
          <a:stretch/>
        </p:blipFill>
        <p:spPr>
          <a:xfrm>
            <a:off x="5402151" y="4783574"/>
            <a:ext cx="1592580" cy="220980"/>
          </a:xfrm>
          <a:prstGeom prst="rect">
            <a:avLst/>
          </a:prstGeom>
        </p:spPr>
      </p:pic>
      <p:pic>
        <p:nvPicPr>
          <p:cNvPr id="316" name="Grafik 315"/>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7770662" y="4670855"/>
            <a:ext cx="832460" cy="342234"/>
          </a:xfrm>
          <a:prstGeom prst="rect">
            <a:avLst/>
          </a:prstGeom>
        </p:spPr>
      </p:pic>
      <p:pic>
        <p:nvPicPr>
          <p:cNvPr id="317" name="Grafik 316"/>
          <p:cNvPicPr>
            <a:picLocks noChangeAspect="1"/>
          </p:cNvPicPr>
          <p:nvPr/>
        </p:nvPicPr>
        <p:blipFill>
          <a:blip r:embed="rId80"/>
          <a:stretch>
            <a:fillRect/>
          </a:stretch>
        </p:blipFill>
        <p:spPr>
          <a:xfrm>
            <a:off x="9797346" y="4912001"/>
            <a:ext cx="2332188" cy="316741"/>
          </a:xfrm>
          <a:prstGeom prst="rect">
            <a:avLst/>
          </a:prstGeom>
        </p:spPr>
      </p:pic>
      <p:pic>
        <p:nvPicPr>
          <p:cNvPr id="318" name="Picture 3"/>
          <p:cNvPicPr>
            <a:picLocks noChangeAspect="1" noChangeArrowheads="1"/>
          </p:cNvPicPr>
          <p:nvPr/>
        </p:nvPicPr>
        <p:blipFill rotWithShape="1">
          <a:blip r:embed="rId81" cstate="print">
            <a:extLst>
              <a:ext uri="{28A0092B-C50C-407E-A947-70E740481C1C}">
                <a14:useLocalDpi xmlns:a14="http://schemas.microsoft.com/office/drawing/2010/main" val="0"/>
              </a:ext>
            </a:extLst>
          </a:blip>
          <a:srcRect l="7812" t="22248" r="13441" b="16856"/>
          <a:stretch/>
        </p:blipFill>
        <p:spPr bwMode="auto">
          <a:xfrm>
            <a:off x="4891485" y="5284204"/>
            <a:ext cx="2118360" cy="342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 name="Picture 5"/>
          <p:cNvPicPr>
            <a:picLocks noChangeAspect="1" noChangeArrowheads="1"/>
          </p:cNvPicPr>
          <p:nvPr/>
        </p:nvPicPr>
        <p:blipFill rotWithShape="1">
          <a:blip r:embed="rId82">
            <a:extLst>
              <a:ext uri="{28A0092B-C50C-407E-A947-70E740481C1C}">
                <a14:useLocalDpi xmlns:a14="http://schemas.microsoft.com/office/drawing/2010/main" val="0"/>
              </a:ext>
            </a:extLst>
          </a:blip>
          <a:srcRect l="4796" t="17362" r="7931" b="21897"/>
          <a:stretch/>
        </p:blipFill>
        <p:spPr bwMode="auto">
          <a:xfrm>
            <a:off x="92637" y="5867679"/>
            <a:ext cx="2194560" cy="312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0" name="Picture 8"/>
          <p:cNvPicPr>
            <a:picLocks noChangeAspect="1"/>
          </p:cNvPicPr>
          <p:nvPr/>
        </p:nvPicPr>
        <p:blipFill rotWithShape="1">
          <a:blip r:embed="rId83"/>
          <a:srcRect l="10873" t="22920" r="8549" b="33559"/>
          <a:stretch/>
        </p:blipFill>
        <p:spPr>
          <a:xfrm>
            <a:off x="2052338" y="5644998"/>
            <a:ext cx="3139440" cy="320040"/>
          </a:xfrm>
          <a:prstGeom prst="rect">
            <a:avLst/>
          </a:prstGeom>
        </p:spPr>
      </p:pic>
      <p:pic>
        <p:nvPicPr>
          <p:cNvPr id="321" name="Picture 9" descr="Cellwoodlog2007_"/>
          <p:cNvPicPr>
            <a:picLocks noChangeAspect="1" noChangeArrowheads="1"/>
          </p:cNvPicPr>
          <p:nvPr/>
        </p:nvPicPr>
        <p:blipFill>
          <a:blip r:embed="rId84" cstate="print"/>
          <a:srcRect/>
          <a:stretch>
            <a:fillRect/>
          </a:stretch>
        </p:blipFill>
        <p:spPr bwMode="auto">
          <a:xfrm>
            <a:off x="4887774" y="1028508"/>
            <a:ext cx="1024996" cy="457009"/>
          </a:xfrm>
          <a:prstGeom prst="rect">
            <a:avLst/>
          </a:prstGeom>
          <a:noFill/>
          <a:ln w="9525">
            <a:noFill/>
            <a:miter lim="800000"/>
            <a:headEnd/>
            <a:tailEnd/>
          </a:ln>
        </p:spPr>
      </p:pic>
      <p:pic>
        <p:nvPicPr>
          <p:cNvPr id="322" name="Picture 4"/>
          <p:cNvPicPr>
            <a:picLocks noChangeAspect="1" noChangeArrowheads="1"/>
          </p:cNvPicPr>
          <p:nvPr/>
        </p:nvPicPr>
        <p:blipFill rotWithShape="1">
          <a:blip r:embed="rId85">
            <a:extLst>
              <a:ext uri="{28A0092B-C50C-407E-A947-70E740481C1C}">
                <a14:useLocalDpi xmlns:a14="http://schemas.microsoft.com/office/drawing/2010/main" val="0"/>
              </a:ext>
            </a:extLst>
          </a:blip>
          <a:srcRect t="8491" b="21201"/>
          <a:stretch/>
        </p:blipFill>
        <p:spPr bwMode="auto">
          <a:xfrm>
            <a:off x="7015951" y="5463782"/>
            <a:ext cx="1960907" cy="327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3" name="Picture 4" descr="http://www.tectura.se/Upload/gfx/FazerLogo.gif"/>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4287329" y="599130"/>
            <a:ext cx="1408545" cy="756398"/>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24"/>
          <p:cNvPicPr>
            <a:picLocks noChangeAspect="1"/>
          </p:cNvPicPr>
          <p:nvPr/>
        </p:nvPicPr>
        <p:blipFill>
          <a:blip r:embed="rId87">
            <a:extLst>
              <a:ext uri="{28A0092B-C50C-407E-A947-70E740481C1C}">
                <a14:useLocalDpi xmlns:a14="http://schemas.microsoft.com/office/drawing/2010/main" val="0"/>
              </a:ext>
            </a:extLst>
          </a:blip>
          <a:stretch>
            <a:fillRect/>
          </a:stretch>
        </p:blipFill>
        <p:spPr>
          <a:xfrm>
            <a:off x="2327727" y="5942169"/>
            <a:ext cx="1623643" cy="417147"/>
          </a:xfrm>
          <a:prstGeom prst="rect">
            <a:avLst/>
          </a:prstGeom>
        </p:spPr>
      </p:pic>
      <p:pic>
        <p:nvPicPr>
          <p:cNvPr id="325" name="Bildobjekt 5"/>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5219671" y="5660143"/>
            <a:ext cx="1108364" cy="336176"/>
          </a:xfrm>
          <a:prstGeom prst="rect">
            <a:avLst/>
          </a:prstGeom>
        </p:spPr>
      </p:pic>
      <p:pic>
        <p:nvPicPr>
          <p:cNvPr id="326" name="Picture 10"/>
          <p:cNvPicPr>
            <a:picLocks noChangeAspect="1"/>
          </p:cNvPicPr>
          <p:nvPr/>
        </p:nvPicPr>
        <p:blipFill>
          <a:blip r:embed="rId89"/>
          <a:stretch>
            <a:fillRect/>
          </a:stretch>
        </p:blipFill>
        <p:spPr>
          <a:xfrm>
            <a:off x="4002935" y="5941619"/>
            <a:ext cx="1028363" cy="407799"/>
          </a:xfrm>
          <a:prstGeom prst="rect">
            <a:avLst/>
          </a:prstGeom>
        </p:spPr>
      </p:pic>
      <p:pic>
        <p:nvPicPr>
          <p:cNvPr id="327" name="Picture 11"/>
          <p:cNvPicPr>
            <a:picLocks noChangeAspect="1"/>
          </p:cNvPicPr>
          <p:nvPr/>
        </p:nvPicPr>
        <p:blipFill rotWithShape="1">
          <a:blip r:embed="rId90"/>
          <a:srcRect l="6698" t="13668" r="2278" b="32513"/>
          <a:stretch/>
        </p:blipFill>
        <p:spPr>
          <a:xfrm>
            <a:off x="104650" y="6150742"/>
            <a:ext cx="1950720" cy="281940"/>
          </a:xfrm>
          <a:prstGeom prst="rect">
            <a:avLst/>
          </a:prstGeom>
        </p:spPr>
      </p:pic>
      <p:pic>
        <p:nvPicPr>
          <p:cNvPr id="328" name="Picture 2"/>
          <p:cNvPicPr>
            <a:picLocks noChangeAspect="1" noChangeArrowheads="1"/>
          </p:cNvPicPr>
          <p:nvPr/>
        </p:nvPicPr>
        <p:blipFill rotWithShape="1">
          <a:blip r:embed="rId91">
            <a:extLst>
              <a:ext uri="{28A0092B-C50C-407E-A947-70E740481C1C}">
                <a14:useLocalDpi xmlns:a14="http://schemas.microsoft.com/office/drawing/2010/main" val="0"/>
              </a:ext>
            </a:extLst>
          </a:blip>
          <a:srcRect l="3057" t="9018" r="4363" b="11854"/>
          <a:stretch/>
        </p:blipFill>
        <p:spPr bwMode="auto">
          <a:xfrm>
            <a:off x="5071429" y="5940117"/>
            <a:ext cx="287274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9" name="Picture 4" descr="http://bigso.se/wp-content/uploads/2012/02/bigsologo.png">
            <a:hlinkClick r:id="rId92"/>
          </p:cNvPr>
          <p:cNvPicPr>
            <a:picLocks noChangeAspect="1" noChangeArrowheads="1"/>
          </p:cNvPicPr>
          <p:nvPr/>
        </p:nvPicPr>
        <p:blipFill>
          <a:blip r:embed="rId93">
            <a:extLst>
              <a:ext uri="{28A0092B-C50C-407E-A947-70E740481C1C}">
                <a14:useLocalDpi xmlns:a14="http://schemas.microsoft.com/office/drawing/2010/main" val="0"/>
              </a:ext>
            </a:extLst>
          </a:blip>
          <a:srcRect/>
          <a:stretch>
            <a:fillRect/>
          </a:stretch>
        </p:blipFill>
        <p:spPr bwMode="auto">
          <a:xfrm>
            <a:off x="1376409" y="2136150"/>
            <a:ext cx="2325320" cy="360892"/>
          </a:xfrm>
          <a:prstGeom prst="rect">
            <a:avLst/>
          </a:prstGeom>
          <a:noFill/>
          <a:extLst>
            <a:ext uri="{909E8E84-426E-40DD-AFC4-6F175D3DCCD1}">
              <a14:hiddenFill xmlns:a14="http://schemas.microsoft.com/office/drawing/2010/main">
                <a:solidFill>
                  <a:srgbClr val="FFFFFF"/>
                </a:solidFill>
              </a14:hiddenFill>
            </a:ext>
          </a:extLst>
        </p:spPr>
      </p:pic>
      <p:pic>
        <p:nvPicPr>
          <p:cNvPr id="330" name="Grafik 329"/>
          <p:cNvPicPr>
            <a:picLocks noChangeAspect="1"/>
          </p:cNvPicPr>
          <p:nvPr/>
        </p:nvPicPr>
        <p:blipFill rotWithShape="1">
          <a:blip r:embed="rId94">
            <a:clrChange>
              <a:clrFrom>
                <a:srgbClr val="FFFFFF"/>
              </a:clrFrom>
              <a:clrTo>
                <a:srgbClr val="FFFFFF">
                  <a:alpha val="0"/>
                </a:srgbClr>
              </a:clrTo>
            </a:clrChange>
          </a:blip>
          <a:srcRect t="3296"/>
          <a:stretch/>
        </p:blipFill>
        <p:spPr>
          <a:xfrm>
            <a:off x="169797" y="3976604"/>
            <a:ext cx="631260" cy="551918"/>
          </a:xfrm>
          <a:prstGeom prst="rect">
            <a:avLst/>
          </a:prstGeom>
        </p:spPr>
      </p:pic>
      <p:pic>
        <p:nvPicPr>
          <p:cNvPr id="331" name="Picture 2" descr="http://www.gammafx.com/wp-content/blogs.dir/1/files/2013/07/brio_logo1.png"/>
          <p:cNvPicPr>
            <a:picLocks noChangeAspect="1" noChangeArrowheads="1"/>
          </p:cNvPicPr>
          <p:nvPr/>
        </p:nvPicPr>
        <p:blipFill>
          <a:blip r:embed="rId95" cstate="print">
            <a:extLst>
              <a:ext uri="{28A0092B-C50C-407E-A947-70E740481C1C}">
                <a14:useLocalDpi xmlns:a14="http://schemas.microsoft.com/office/drawing/2010/main" val="0"/>
              </a:ext>
            </a:extLst>
          </a:blip>
          <a:srcRect/>
          <a:stretch>
            <a:fillRect/>
          </a:stretch>
        </p:blipFill>
        <p:spPr bwMode="auto">
          <a:xfrm>
            <a:off x="2323611" y="1984124"/>
            <a:ext cx="1162275" cy="373122"/>
          </a:xfrm>
          <a:prstGeom prst="rect">
            <a:avLst/>
          </a:prstGeom>
          <a:noFill/>
          <a:extLst>
            <a:ext uri="{909E8E84-426E-40DD-AFC4-6F175D3DCCD1}">
              <a14:hiddenFill xmlns:a14="http://schemas.microsoft.com/office/drawing/2010/main">
                <a:solidFill>
                  <a:srgbClr val="FFFFFF"/>
                </a:solidFill>
              </a14:hiddenFill>
            </a:ext>
          </a:extLst>
        </p:spPr>
      </p:pic>
      <p:pic>
        <p:nvPicPr>
          <p:cNvPr id="332" name="Grafik 331"/>
          <p:cNvPicPr>
            <a:picLocks noChangeAspect="1"/>
          </p:cNvPicPr>
          <p:nvPr/>
        </p:nvPicPr>
        <p:blipFill rotWithShape="1">
          <a:blip r:embed="rId96"/>
          <a:srcRect l="2573" t="5298" r="4987" b="46301"/>
          <a:stretch/>
        </p:blipFill>
        <p:spPr>
          <a:xfrm>
            <a:off x="-3304" y="-4478"/>
            <a:ext cx="1574801" cy="296332"/>
          </a:xfrm>
          <a:prstGeom prst="rect">
            <a:avLst/>
          </a:prstGeom>
        </p:spPr>
      </p:pic>
      <p:pic>
        <p:nvPicPr>
          <p:cNvPr id="333" name="Picture 2" descr="M:\kunden\Hinsche Gastrowelt\logo+grafiken\Logo_Hinsche.PNG"/>
          <p:cNvPicPr>
            <a:picLocks noChangeAspect="1" noChangeArrowheads="1"/>
          </p:cNvPicPr>
          <p:nvPr/>
        </p:nvPicPr>
        <p:blipFill rotWithShape="1">
          <a:blip r:embed="rId97">
            <a:extLst>
              <a:ext uri="{28A0092B-C50C-407E-A947-70E740481C1C}">
                <a14:useLocalDpi xmlns:a14="http://schemas.microsoft.com/office/drawing/2010/main" val="0"/>
              </a:ext>
            </a:extLst>
          </a:blip>
          <a:srcRect l="3226" t="3381" r="-1" b="12558"/>
          <a:stretch/>
        </p:blipFill>
        <p:spPr bwMode="auto">
          <a:xfrm>
            <a:off x="1559524" y="-16718"/>
            <a:ext cx="2385219" cy="482600"/>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
          <p:cNvPicPr>
            <a:picLocks noChangeAspect="1" noChangeArrowheads="1"/>
          </p:cNvPicPr>
          <p:nvPr/>
        </p:nvPicPr>
        <p:blipFill rotWithShape="1">
          <a:blip r:embed="rId98">
            <a:extLst>
              <a:ext uri="{28A0092B-C50C-407E-A947-70E740481C1C}">
                <a14:useLocalDpi xmlns:a14="http://schemas.microsoft.com/office/drawing/2010/main" val="0"/>
              </a:ext>
            </a:extLst>
          </a:blip>
          <a:srcRect b="50000"/>
          <a:stretch/>
        </p:blipFill>
        <p:spPr bwMode="auto">
          <a:xfrm>
            <a:off x="3939031" y="-2280"/>
            <a:ext cx="1958739" cy="370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5" name="Picture 3"/>
          <p:cNvPicPr>
            <a:picLocks noChangeAspect="1" noChangeArrowheads="1"/>
          </p:cNvPicPr>
          <p:nvPr/>
        </p:nvPicPr>
        <p:blipFill rotWithShape="1">
          <a:blip r:embed="rId99">
            <a:extLst>
              <a:ext uri="{28A0092B-C50C-407E-A947-70E740481C1C}">
                <a14:useLocalDpi xmlns:a14="http://schemas.microsoft.com/office/drawing/2010/main" val="0"/>
              </a:ext>
            </a:extLst>
          </a:blip>
          <a:srcRect t="12935" b="-1"/>
          <a:stretch/>
        </p:blipFill>
        <p:spPr bwMode="auto">
          <a:xfrm>
            <a:off x="5878300" y="0"/>
            <a:ext cx="1549493" cy="315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6" name="Grafik 335"/>
          <p:cNvPicPr>
            <a:picLocks noChangeAspect="1"/>
          </p:cNvPicPr>
          <p:nvPr/>
        </p:nvPicPr>
        <p:blipFill>
          <a:blip r:embed="rId100" cstate="print">
            <a:extLst>
              <a:ext uri="{28A0092B-C50C-407E-A947-70E740481C1C}">
                <a14:useLocalDpi xmlns:a14="http://schemas.microsoft.com/office/drawing/2010/main" val="0"/>
              </a:ext>
            </a:extLst>
          </a:blip>
          <a:stretch>
            <a:fillRect/>
          </a:stretch>
        </p:blipFill>
        <p:spPr>
          <a:xfrm>
            <a:off x="833737" y="305498"/>
            <a:ext cx="751655" cy="331981"/>
          </a:xfrm>
          <a:prstGeom prst="rect">
            <a:avLst/>
          </a:prstGeom>
        </p:spPr>
      </p:pic>
      <p:pic>
        <p:nvPicPr>
          <p:cNvPr id="337" name="Picture 20" descr="Logo1"/>
          <p:cNvPicPr>
            <a:picLocks noChangeAspect="1" noChangeArrowheads="1"/>
          </p:cNvPicPr>
          <p:nvPr/>
        </p:nvPicPr>
        <p:blipFill>
          <a:blip r:embed="rId101" cstate="print"/>
          <a:srcRect/>
          <a:stretch>
            <a:fillRect/>
          </a:stretch>
        </p:blipFill>
        <p:spPr bwMode="auto">
          <a:xfrm>
            <a:off x="8621004" y="6471819"/>
            <a:ext cx="2260356" cy="398174"/>
          </a:xfrm>
          <a:prstGeom prst="rect">
            <a:avLst/>
          </a:prstGeom>
          <a:noFill/>
        </p:spPr>
      </p:pic>
      <p:pic>
        <p:nvPicPr>
          <p:cNvPr id="338" name="Picture 3" descr="M:\logos+graphische elemente\kundenlogos\Logo_Kongsberg.PNG"/>
          <p:cNvPicPr>
            <a:picLocks noChangeAspect="1" noChangeArrowheads="1"/>
          </p:cNvPicPr>
          <p:nvPr/>
        </p:nvPicPr>
        <p:blipFill>
          <a:blip r:embed="rId102">
            <a:extLst>
              <a:ext uri="{28A0092B-C50C-407E-A947-70E740481C1C}">
                <a14:useLocalDpi xmlns:a14="http://schemas.microsoft.com/office/drawing/2010/main" val="0"/>
              </a:ext>
            </a:extLst>
          </a:blip>
          <a:srcRect/>
          <a:stretch>
            <a:fillRect/>
          </a:stretch>
        </p:blipFill>
        <p:spPr bwMode="auto">
          <a:xfrm>
            <a:off x="11487057" y="1530324"/>
            <a:ext cx="826353" cy="717211"/>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 descr="Ausbildung - Studium - Arbeiten in Leer"/>
          <p:cNvPicPr>
            <a:picLocks noChangeAspect="1" noChangeArrowheads="1"/>
          </p:cNvPicPr>
          <p:nvPr/>
        </p:nvPicPr>
        <p:blipFill rotWithShape="1">
          <a:blip r:embed="rId103">
            <a:extLst>
              <a:ext uri="{28A0092B-C50C-407E-A947-70E740481C1C}">
                <a14:useLocalDpi xmlns:a14="http://schemas.microsoft.com/office/drawing/2010/main" val="0"/>
              </a:ext>
            </a:extLst>
          </a:blip>
          <a:srcRect t="18084"/>
          <a:stretch/>
        </p:blipFill>
        <p:spPr bwMode="auto">
          <a:xfrm>
            <a:off x="10228374" y="1677013"/>
            <a:ext cx="1407145" cy="435458"/>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3"/>
          <p:cNvPicPr>
            <a:picLocks noChangeAspect="1" noChangeArrowheads="1"/>
          </p:cNvPicPr>
          <p:nvPr/>
        </p:nvPicPr>
        <p:blipFill>
          <a:blip r:embed="rId104">
            <a:extLst>
              <a:ext uri="{28A0092B-C50C-407E-A947-70E740481C1C}">
                <a14:useLocalDpi xmlns:a14="http://schemas.microsoft.com/office/drawing/2010/main" val="0"/>
              </a:ext>
            </a:extLst>
          </a:blip>
          <a:srcRect/>
          <a:stretch>
            <a:fillRect/>
          </a:stretch>
        </p:blipFill>
        <p:spPr bwMode="auto">
          <a:xfrm>
            <a:off x="58018" y="6434928"/>
            <a:ext cx="1022895" cy="42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1" name="Grafik 340"/>
          <p:cNvPicPr>
            <a:picLocks noChangeAspect="1"/>
          </p:cNvPicPr>
          <p:nvPr/>
        </p:nvPicPr>
        <p:blipFill>
          <a:blip r:embed="rId105"/>
          <a:stretch>
            <a:fillRect/>
          </a:stretch>
        </p:blipFill>
        <p:spPr>
          <a:xfrm>
            <a:off x="11429740" y="5775166"/>
            <a:ext cx="707776" cy="438294"/>
          </a:xfrm>
          <a:prstGeom prst="rect">
            <a:avLst/>
          </a:prstGeom>
        </p:spPr>
      </p:pic>
      <p:pic>
        <p:nvPicPr>
          <p:cNvPr id="343" name="Picture 16" descr="M:\logos+graphische elemente\kundenlogos\Logo_Knick.png"/>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l="81965" b="-2726"/>
          <a:stretch/>
        </p:blipFill>
        <p:spPr bwMode="auto">
          <a:xfrm>
            <a:off x="4910076" y="3560129"/>
            <a:ext cx="306026" cy="335601"/>
          </a:xfrm>
          <a:prstGeom prst="rect">
            <a:avLst/>
          </a:prstGeom>
          <a:noFill/>
          <a:extLst>
            <a:ext uri="{909E8E84-426E-40DD-AFC4-6F175D3DCCD1}">
              <a14:hiddenFill xmlns:a14="http://schemas.microsoft.com/office/drawing/2010/main">
                <a:solidFill>
                  <a:srgbClr val="FFFFFF"/>
                </a:solidFill>
              </a14:hiddenFill>
            </a:ext>
          </a:extLst>
        </p:spPr>
      </p:pic>
      <p:pic>
        <p:nvPicPr>
          <p:cNvPr id="344" name="Grafik 343"/>
          <p:cNvPicPr>
            <a:picLocks noChangeAspect="1"/>
          </p:cNvPicPr>
          <p:nvPr/>
        </p:nvPicPr>
        <p:blipFill>
          <a:blip r:embed="rId107">
            <a:extLst>
              <a:ext uri="{28A0092B-C50C-407E-A947-70E740481C1C}">
                <a14:useLocalDpi xmlns:a14="http://schemas.microsoft.com/office/drawing/2010/main" val="0"/>
              </a:ext>
            </a:extLst>
          </a:blip>
          <a:stretch>
            <a:fillRect/>
          </a:stretch>
        </p:blipFill>
        <p:spPr>
          <a:xfrm>
            <a:off x="1128640" y="6168164"/>
            <a:ext cx="1845967" cy="886549"/>
          </a:xfrm>
          <a:prstGeom prst="rect">
            <a:avLst/>
          </a:prstGeom>
        </p:spPr>
      </p:pic>
      <p:pic>
        <p:nvPicPr>
          <p:cNvPr id="345" name="Grafik 344"/>
          <p:cNvPicPr>
            <a:picLocks noChangeAspect="1"/>
          </p:cNvPicPr>
          <p:nvPr/>
        </p:nvPicPr>
        <p:blipFill rotWithShape="1">
          <a:blip r:embed="rId108">
            <a:clrChange>
              <a:clrFrom>
                <a:srgbClr val="FFFFFF"/>
              </a:clrFrom>
              <a:clrTo>
                <a:srgbClr val="FFFFFF">
                  <a:alpha val="0"/>
                </a:srgbClr>
              </a:clrTo>
            </a:clrChange>
          </a:blip>
          <a:srcRect t="6049"/>
          <a:stretch/>
        </p:blipFill>
        <p:spPr>
          <a:xfrm>
            <a:off x="2834720" y="6050898"/>
            <a:ext cx="2602608" cy="812835"/>
          </a:xfrm>
          <a:prstGeom prst="rect">
            <a:avLst/>
          </a:prstGeom>
        </p:spPr>
      </p:pic>
      <p:pic>
        <p:nvPicPr>
          <p:cNvPr id="346" name="Picture 2" descr="http://upload.wikimedia.org/wikipedia/en/thumb/9/95/Morphosys-logo.svg/744px-Morphosys-logo.svg.pn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777988" y="6305643"/>
            <a:ext cx="1888256" cy="578659"/>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2" descr="C:\Users\mguenther6011\Desktop\logo-mercatura.png"/>
          <p:cNvPicPr>
            <a:picLocks noChangeAspect="1" noChangeArrowheads="1"/>
          </p:cNvPicPr>
          <p:nvPr/>
        </p:nvPicPr>
        <p:blipFill rotWithShape="1">
          <a:blip r:embed="rId110">
            <a:extLst>
              <a:ext uri="{28A0092B-C50C-407E-A947-70E740481C1C}">
                <a14:useLocalDpi xmlns:a14="http://schemas.microsoft.com/office/drawing/2010/main" val="0"/>
              </a:ext>
            </a:extLst>
          </a:blip>
          <a:srcRect t="18576" b="24152"/>
          <a:stretch/>
        </p:blipFill>
        <p:spPr bwMode="auto">
          <a:xfrm>
            <a:off x="7994081" y="440677"/>
            <a:ext cx="1077529" cy="271260"/>
          </a:xfrm>
          <a:prstGeom prst="rect">
            <a:avLst/>
          </a:prstGeom>
          <a:noFill/>
          <a:extLst>
            <a:ext uri="{909E8E84-426E-40DD-AFC4-6F175D3DCCD1}">
              <a14:hiddenFill xmlns:a14="http://schemas.microsoft.com/office/drawing/2010/main">
                <a:solidFill>
                  <a:srgbClr val="FFFFFF"/>
                </a:solidFill>
              </a14:hiddenFill>
            </a:ext>
          </a:extLst>
        </p:spPr>
      </p:pic>
      <p:pic>
        <p:nvPicPr>
          <p:cNvPr id="349" name="Grafik 348"/>
          <p:cNvPicPr>
            <a:picLocks noChangeAspect="1"/>
          </p:cNvPicPr>
          <p:nvPr/>
        </p:nvPicPr>
        <p:blipFill rotWithShape="1">
          <a:blip r:embed="rId111"/>
          <a:srcRect b="39607"/>
          <a:stretch/>
        </p:blipFill>
        <p:spPr>
          <a:xfrm>
            <a:off x="7312826" y="-8861"/>
            <a:ext cx="1362509" cy="221647"/>
          </a:xfrm>
          <a:prstGeom prst="rect">
            <a:avLst/>
          </a:prstGeom>
        </p:spPr>
      </p:pic>
      <p:pic>
        <p:nvPicPr>
          <p:cNvPr id="350" name="Picture 2"/>
          <p:cNvPicPr>
            <a:picLocks noChangeAspect="1" noChangeArrowheads="1"/>
          </p:cNvPicPr>
          <p:nvPr/>
        </p:nvPicPr>
        <p:blipFill>
          <a:blip r:embed="rId112"/>
          <a:srcRect/>
          <a:stretch>
            <a:fillRect/>
          </a:stretch>
        </p:blipFill>
        <p:spPr bwMode="auto">
          <a:xfrm>
            <a:off x="5586005" y="6439812"/>
            <a:ext cx="972301" cy="396176"/>
          </a:xfrm>
          <a:prstGeom prst="rect">
            <a:avLst/>
          </a:prstGeom>
          <a:noFill/>
          <a:ln w="9525">
            <a:noFill/>
            <a:miter lim="800000"/>
            <a:headEnd/>
            <a:tailEnd/>
          </a:ln>
          <a:effectLst/>
        </p:spPr>
      </p:pic>
      <p:pic>
        <p:nvPicPr>
          <p:cNvPr id="351" name="Picture 2"/>
          <p:cNvPicPr>
            <a:picLocks noChangeAspect="1" noChangeArrowheads="1"/>
          </p:cNvPicPr>
          <p:nvPr/>
        </p:nvPicPr>
        <p:blipFill rotWithShape="1">
          <a:blip r:embed="rId113" cstate="print">
            <a:extLst>
              <a:ext uri="{28A0092B-C50C-407E-A947-70E740481C1C}">
                <a14:useLocalDpi xmlns:a14="http://schemas.microsoft.com/office/drawing/2010/main" val="0"/>
              </a:ext>
            </a:extLst>
          </a:blip>
          <a:srcRect l="4830" t="10122" r="4902" b="4362"/>
          <a:stretch/>
        </p:blipFill>
        <p:spPr bwMode="auto">
          <a:xfrm>
            <a:off x="2988858" y="6423356"/>
            <a:ext cx="905991" cy="3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2" name="Grafik 351"/>
          <p:cNvPicPr>
            <a:picLocks noChangeAspect="1"/>
          </p:cNvPicPr>
          <p:nvPr/>
        </p:nvPicPr>
        <p:blipFill rotWithShape="1">
          <a:blip r:embed="rId114"/>
          <a:srcRect t="15461"/>
          <a:stretch/>
        </p:blipFill>
        <p:spPr>
          <a:xfrm>
            <a:off x="11254086" y="406800"/>
            <a:ext cx="936345" cy="268404"/>
          </a:xfrm>
          <a:prstGeom prst="rect">
            <a:avLst/>
          </a:prstGeom>
        </p:spPr>
      </p:pic>
      <p:pic>
        <p:nvPicPr>
          <p:cNvPr id="353" name="Grafik 352"/>
          <p:cNvPicPr>
            <a:picLocks noChangeAspect="1"/>
          </p:cNvPicPr>
          <p:nvPr/>
        </p:nvPicPr>
        <p:blipFill>
          <a:blip r:embed="rId115" cstate="print">
            <a:extLst>
              <a:ext uri="{28A0092B-C50C-407E-A947-70E740481C1C}">
                <a14:useLocalDpi xmlns:a14="http://schemas.microsoft.com/office/drawing/2010/main" val="0"/>
              </a:ext>
            </a:extLst>
          </a:blip>
          <a:stretch>
            <a:fillRect/>
          </a:stretch>
        </p:blipFill>
        <p:spPr>
          <a:xfrm>
            <a:off x="8666244" y="4753779"/>
            <a:ext cx="714501" cy="267938"/>
          </a:xfrm>
          <a:prstGeom prst="rect">
            <a:avLst/>
          </a:prstGeom>
        </p:spPr>
      </p:pic>
      <p:pic>
        <p:nvPicPr>
          <p:cNvPr id="354" name="Picture 2"/>
          <p:cNvPicPr>
            <a:picLocks noChangeAspect="1" noChangeArrowheads="1"/>
          </p:cNvPicPr>
          <p:nvPr/>
        </p:nvPicPr>
        <p:blipFill>
          <a:blip r:embed="rId116" cstate="print">
            <a:extLst>
              <a:ext uri="{28A0092B-C50C-407E-A947-70E740481C1C}">
                <a14:useLocalDpi xmlns:a14="http://schemas.microsoft.com/office/drawing/2010/main" val="0"/>
              </a:ext>
            </a:extLst>
          </a:blip>
          <a:srcRect/>
          <a:stretch>
            <a:fillRect/>
          </a:stretch>
        </p:blipFill>
        <p:spPr bwMode="auto">
          <a:xfrm>
            <a:off x="3664325" y="3749021"/>
            <a:ext cx="784943" cy="429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5" name="Picture 16" descr="M:\logos+graphische elemente\kundenlogos\Logo_Knick.png"/>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r="29036" b="-2400"/>
          <a:stretch/>
        </p:blipFill>
        <p:spPr bwMode="auto">
          <a:xfrm>
            <a:off x="4106683" y="3289941"/>
            <a:ext cx="908145" cy="252295"/>
          </a:xfrm>
          <a:prstGeom prst="rect">
            <a:avLst/>
          </a:prstGeom>
          <a:noFill/>
          <a:extLst>
            <a:ext uri="{909E8E84-426E-40DD-AFC4-6F175D3DCCD1}">
              <a14:hiddenFill xmlns:a14="http://schemas.microsoft.com/office/drawing/2010/main">
                <a:solidFill>
                  <a:srgbClr val="FFFFFF"/>
                </a:solidFill>
              </a14:hiddenFill>
            </a:ext>
          </a:extLst>
        </p:spPr>
      </p:pic>
      <p:pic>
        <p:nvPicPr>
          <p:cNvPr id="356" name="Picture 2" descr="http://www.nwd.de/fileadmin/images/presse/downloads/NWD_Gr_Logo_4c_50mm.jpg"/>
          <p:cNvPicPr>
            <a:picLocks noChangeAspect="1" noChangeArrowheads="1"/>
          </p:cNvPicPr>
          <p:nvPr/>
        </p:nvPicPr>
        <p:blipFill>
          <a:blip r:embed="rId117" cstate="print">
            <a:extLst>
              <a:ext uri="{28A0092B-C50C-407E-A947-70E740481C1C}">
                <a14:useLocalDpi xmlns:a14="http://schemas.microsoft.com/office/drawing/2010/main" val="0"/>
              </a:ext>
            </a:extLst>
          </a:blip>
          <a:srcRect/>
          <a:stretch>
            <a:fillRect/>
          </a:stretch>
        </p:blipFill>
        <p:spPr bwMode="auto">
          <a:xfrm>
            <a:off x="10889644" y="6363543"/>
            <a:ext cx="1267460" cy="379595"/>
          </a:xfrm>
          <a:prstGeom prst="rect">
            <a:avLst/>
          </a:prstGeom>
          <a:noFill/>
          <a:extLst>
            <a:ext uri="{909E8E84-426E-40DD-AFC4-6F175D3DCCD1}">
              <a14:hiddenFill xmlns:a14="http://schemas.microsoft.com/office/drawing/2010/main">
                <a:solidFill>
                  <a:srgbClr val="FFFFFF"/>
                </a:solidFill>
              </a14:hiddenFill>
            </a:ext>
          </a:extLst>
        </p:spPr>
      </p:pic>
      <p:pic>
        <p:nvPicPr>
          <p:cNvPr id="357" name="Grafik 356"/>
          <p:cNvPicPr>
            <a:picLocks noChangeAspect="1"/>
          </p:cNvPicPr>
          <p:nvPr/>
        </p:nvPicPr>
        <p:blipFill rotWithShape="1">
          <a:blip r:embed="rId118"/>
          <a:srcRect l="14742" t="7643" r="4630" b="7313"/>
          <a:stretch/>
        </p:blipFill>
        <p:spPr>
          <a:xfrm>
            <a:off x="9174954" y="5910827"/>
            <a:ext cx="980797" cy="585224"/>
          </a:xfrm>
          <a:prstGeom prst="rect">
            <a:avLst/>
          </a:prstGeom>
        </p:spPr>
      </p:pic>
      <p:pic>
        <p:nvPicPr>
          <p:cNvPr id="358" name="Picture 2" descr="https://upload.wikimedia.org/wikipedia/commons/3/3e/Schreder-logo.png"/>
          <p:cNvPicPr>
            <a:picLocks noChangeAspect="1" noChangeArrowheads="1"/>
          </p:cNvPicPr>
          <p:nvPr/>
        </p:nvPicPr>
        <p:blipFill rotWithShape="1">
          <a:blip r:embed="rId119" cstate="print">
            <a:extLst>
              <a:ext uri="{28A0092B-C50C-407E-A947-70E740481C1C}">
                <a14:useLocalDpi xmlns:a14="http://schemas.microsoft.com/office/drawing/2010/main" val="0"/>
              </a:ext>
            </a:extLst>
          </a:blip>
          <a:srcRect l="2565" t="3134" r="1910" b="3754"/>
          <a:stretch/>
        </p:blipFill>
        <p:spPr bwMode="auto">
          <a:xfrm>
            <a:off x="9648823" y="5760242"/>
            <a:ext cx="1709738" cy="502444"/>
          </a:xfrm>
          <a:prstGeom prst="rect">
            <a:avLst/>
          </a:prstGeom>
          <a:noFill/>
          <a:extLst>
            <a:ext uri="{909E8E84-426E-40DD-AFC4-6F175D3DCCD1}">
              <a14:hiddenFill xmlns:a14="http://schemas.microsoft.com/office/drawing/2010/main">
                <a:solidFill>
                  <a:srgbClr val="FFFFFF"/>
                </a:solidFill>
              </a14:hiddenFill>
            </a:ext>
          </a:extLst>
        </p:spPr>
      </p:pic>
      <p:pic>
        <p:nvPicPr>
          <p:cNvPr id="359" name="Picture 9"/>
          <p:cNvPicPr>
            <a:picLocks noChangeAspect="1"/>
          </p:cNvPicPr>
          <p:nvPr/>
        </p:nvPicPr>
        <p:blipFill>
          <a:blip r:embed="rId120"/>
          <a:stretch>
            <a:fillRect/>
          </a:stretch>
        </p:blipFill>
        <p:spPr>
          <a:xfrm>
            <a:off x="9961392" y="5239924"/>
            <a:ext cx="787868" cy="701695"/>
          </a:xfrm>
          <a:prstGeom prst="rect">
            <a:avLst/>
          </a:prstGeom>
        </p:spPr>
      </p:pic>
      <p:pic>
        <p:nvPicPr>
          <p:cNvPr id="360" name="Grafik 359"/>
          <p:cNvPicPr>
            <a:picLocks noChangeAspect="1"/>
          </p:cNvPicPr>
          <p:nvPr/>
        </p:nvPicPr>
        <p:blipFill rotWithShape="1">
          <a:blip r:embed="rId121"/>
          <a:srcRect l="4985" t="5979" r="17802" b="17292"/>
          <a:stretch/>
        </p:blipFill>
        <p:spPr>
          <a:xfrm>
            <a:off x="11379458" y="4433013"/>
            <a:ext cx="821174" cy="273725"/>
          </a:xfrm>
          <a:prstGeom prst="rect">
            <a:avLst/>
          </a:prstGeom>
        </p:spPr>
      </p:pic>
      <p:pic>
        <p:nvPicPr>
          <p:cNvPr id="361" name="Grafik 360"/>
          <p:cNvPicPr>
            <a:picLocks noChangeAspect="1"/>
          </p:cNvPicPr>
          <p:nvPr/>
        </p:nvPicPr>
        <p:blipFill>
          <a:blip r:embed="rId122">
            <a:extLst>
              <a:ext uri="{28A0092B-C50C-407E-A947-70E740481C1C}">
                <a14:useLocalDpi xmlns:a14="http://schemas.microsoft.com/office/drawing/2010/main" val="0"/>
              </a:ext>
            </a:extLst>
          </a:blip>
          <a:stretch>
            <a:fillRect/>
          </a:stretch>
        </p:blipFill>
        <p:spPr>
          <a:xfrm>
            <a:off x="136118" y="5081673"/>
            <a:ext cx="1281234" cy="238874"/>
          </a:xfrm>
          <a:prstGeom prst="rect">
            <a:avLst/>
          </a:prstGeom>
        </p:spPr>
      </p:pic>
      <p:pic>
        <p:nvPicPr>
          <p:cNvPr id="364" name="Picture 2" descr="M:\logos+graphische elemente\kundenlogos\Logo_Pütz_50jahre.png"/>
          <p:cNvPicPr>
            <a:picLocks noChangeAspect="1" noChangeArrowheads="1"/>
          </p:cNvPicPr>
          <p:nvPr/>
        </p:nvPicPr>
        <p:blipFill>
          <a:blip r:embed="rId123" cstate="print">
            <a:extLst>
              <a:ext uri="{28A0092B-C50C-407E-A947-70E740481C1C}">
                <a14:useLocalDpi xmlns:a14="http://schemas.microsoft.com/office/drawing/2010/main" val="0"/>
              </a:ext>
            </a:extLst>
          </a:blip>
          <a:srcRect/>
          <a:stretch>
            <a:fillRect/>
          </a:stretch>
        </p:blipFill>
        <p:spPr bwMode="auto">
          <a:xfrm>
            <a:off x="6324755" y="5681228"/>
            <a:ext cx="631697" cy="294435"/>
          </a:xfrm>
          <a:prstGeom prst="rect">
            <a:avLst/>
          </a:prstGeom>
          <a:noFill/>
          <a:extLst>
            <a:ext uri="{909E8E84-426E-40DD-AFC4-6F175D3DCCD1}">
              <a14:hiddenFill xmlns:a14="http://schemas.microsoft.com/office/drawing/2010/main">
                <a:solidFill>
                  <a:srgbClr val="FFFFFF"/>
                </a:solidFill>
              </a14:hiddenFill>
            </a:ext>
          </a:extLst>
        </p:spPr>
      </p:pic>
      <p:pic>
        <p:nvPicPr>
          <p:cNvPr id="365" name="Grafik 364"/>
          <p:cNvPicPr>
            <a:picLocks noChangeAspect="1"/>
          </p:cNvPicPr>
          <p:nvPr/>
        </p:nvPicPr>
        <p:blipFill>
          <a:blip r:embed="rId124"/>
          <a:stretch>
            <a:fillRect/>
          </a:stretch>
        </p:blipFill>
        <p:spPr>
          <a:xfrm>
            <a:off x="11704054" y="3369540"/>
            <a:ext cx="463398" cy="406257"/>
          </a:xfrm>
          <a:prstGeom prst="rect">
            <a:avLst/>
          </a:prstGeom>
        </p:spPr>
      </p:pic>
      <p:pic>
        <p:nvPicPr>
          <p:cNvPr id="366" name="Grafik 365"/>
          <p:cNvPicPr>
            <a:picLocks noChangeAspect="1"/>
          </p:cNvPicPr>
          <p:nvPr/>
        </p:nvPicPr>
        <p:blipFill>
          <a:blip r:embed="rId125"/>
          <a:stretch>
            <a:fillRect/>
          </a:stretch>
        </p:blipFill>
        <p:spPr>
          <a:xfrm>
            <a:off x="1218031" y="5355788"/>
            <a:ext cx="1129424" cy="330030"/>
          </a:xfrm>
          <a:prstGeom prst="rect">
            <a:avLst/>
          </a:prstGeom>
        </p:spPr>
      </p:pic>
      <p:pic>
        <p:nvPicPr>
          <p:cNvPr id="367" name="Grafik 366"/>
          <p:cNvPicPr>
            <a:picLocks noChangeAspect="1"/>
          </p:cNvPicPr>
          <p:nvPr/>
        </p:nvPicPr>
        <p:blipFill>
          <a:blip r:embed="rId126">
            <a:extLst>
              <a:ext uri="{28A0092B-C50C-407E-A947-70E740481C1C}">
                <a14:useLocalDpi xmlns:a14="http://schemas.microsoft.com/office/drawing/2010/main" val="0"/>
              </a:ext>
            </a:extLst>
          </a:blip>
          <a:stretch>
            <a:fillRect/>
          </a:stretch>
        </p:blipFill>
        <p:spPr>
          <a:xfrm>
            <a:off x="2041063" y="5300403"/>
            <a:ext cx="1404200" cy="304685"/>
          </a:xfrm>
          <a:prstGeom prst="rect">
            <a:avLst/>
          </a:prstGeom>
        </p:spPr>
      </p:pic>
      <p:pic>
        <p:nvPicPr>
          <p:cNvPr id="368" name="Grafik 367"/>
          <p:cNvPicPr>
            <a:picLocks noChangeAspect="1"/>
          </p:cNvPicPr>
          <p:nvPr/>
        </p:nvPicPr>
        <p:blipFill>
          <a:blip r:embed="rId127"/>
          <a:stretch>
            <a:fillRect/>
          </a:stretch>
        </p:blipFill>
        <p:spPr>
          <a:xfrm>
            <a:off x="1372483" y="3210456"/>
            <a:ext cx="1260907" cy="294212"/>
          </a:xfrm>
          <a:prstGeom prst="rect">
            <a:avLst/>
          </a:prstGeom>
        </p:spPr>
      </p:pic>
      <p:pic>
        <p:nvPicPr>
          <p:cNvPr id="370" name="Grafik 369"/>
          <p:cNvPicPr>
            <a:picLocks noChangeAspect="1"/>
          </p:cNvPicPr>
          <p:nvPr/>
        </p:nvPicPr>
        <p:blipFill>
          <a:blip r:embed="rId128" cstate="print">
            <a:extLst>
              <a:ext uri="{28A0092B-C50C-407E-A947-70E740481C1C}">
                <a14:useLocalDpi xmlns:a14="http://schemas.microsoft.com/office/drawing/2010/main" val="0"/>
              </a:ext>
            </a:extLst>
          </a:blip>
          <a:stretch>
            <a:fillRect/>
          </a:stretch>
        </p:blipFill>
        <p:spPr>
          <a:xfrm>
            <a:off x="2206605" y="1130728"/>
            <a:ext cx="1107687" cy="211764"/>
          </a:xfrm>
          <a:prstGeom prst="rect">
            <a:avLst/>
          </a:prstGeom>
        </p:spPr>
      </p:pic>
      <p:pic>
        <p:nvPicPr>
          <p:cNvPr id="371" name="Grafik 370"/>
          <p:cNvPicPr>
            <a:picLocks noChangeAspect="1"/>
          </p:cNvPicPr>
          <p:nvPr/>
        </p:nvPicPr>
        <p:blipFill>
          <a:blip r:embed="rId129"/>
          <a:stretch>
            <a:fillRect/>
          </a:stretch>
        </p:blipFill>
        <p:spPr>
          <a:xfrm>
            <a:off x="1972756" y="577754"/>
            <a:ext cx="642205" cy="319813"/>
          </a:xfrm>
          <a:prstGeom prst="rect">
            <a:avLst/>
          </a:prstGeom>
        </p:spPr>
      </p:pic>
      <p:pic>
        <p:nvPicPr>
          <p:cNvPr id="372" name="Grafik 371"/>
          <p:cNvPicPr>
            <a:picLocks noChangeAspect="1"/>
          </p:cNvPicPr>
          <p:nvPr/>
        </p:nvPicPr>
        <p:blipFill>
          <a:blip r:embed="rId130">
            <a:extLst>
              <a:ext uri="{28A0092B-C50C-407E-A947-70E740481C1C}">
                <a14:useLocalDpi xmlns:a14="http://schemas.microsoft.com/office/drawing/2010/main" val="0"/>
              </a:ext>
            </a:extLst>
          </a:blip>
          <a:stretch>
            <a:fillRect/>
          </a:stretch>
        </p:blipFill>
        <p:spPr>
          <a:xfrm>
            <a:off x="2555946" y="488668"/>
            <a:ext cx="1795542" cy="430930"/>
          </a:xfrm>
          <a:prstGeom prst="rect">
            <a:avLst/>
          </a:prstGeom>
        </p:spPr>
      </p:pic>
      <p:pic>
        <p:nvPicPr>
          <p:cNvPr id="373" name="Picture 6" descr="http://www.stepstone.de/upload_de/logo/S/logoScansonic_MI_GmbH____76074DE.gif"/>
          <p:cNvPicPr>
            <a:picLocks noChangeAspect="1" noChangeArrowheads="1"/>
          </p:cNvPicPr>
          <p:nvPr/>
        </p:nvPicPr>
        <p:blipFill rotWithShape="1">
          <a:blip r:embed="rId131">
            <a:extLst>
              <a:ext uri="{28A0092B-C50C-407E-A947-70E740481C1C}">
                <a14:useLocalDpi xmlns:a14="http://schemas.microsoft.com/office/drawing/2010/main" val="0"/>
              </a:ext>
            </a:extLst>
          </a:blip>
          <a:srcRect t="27555" b="26525"/>
          <a:stretch/>
        </p:blipFill>
        <p:spPr bwMode="auto">
          <a:xfrm>
            <a:off x="7539442" y="1819395"/>
            <a:ext cx="980011" cy="225011"/>
          </a:xfrm>
          <a:prstGeom prst="rect">
            <a:avLst/>
          </a:prstGeom>
          <a:noFill/>
          <a:extLst>
            <a:ext uri="{909E8E84-426E-40DD-AFC4-6F175D3DCCD1}">
              <a14:hiddenFill xmlns:a14="http://schemas.microsoft.com/office/drawing/2010/main">
                <a:solidFill>
                  <a:srgbClr val="FFFFFF"/>
                </a:solidFill>
              </a14:hiddenFill>
            </a:ext>
          </a:extLst>
        </p:spPr>
      </p:pic>
      <p:pic>
        <p:nvPicPr>
          <p:cNvPr id="374" name="Grafik 373"/>
          <p:cNvPicPr>
            <a:picLocks noChangeAspect="1"/>
          </p:cNvPicPr>
          <p:nvPr/>
        </p:nvPicPr>
        <p:blipFill rotWithShape="1">
          <a:blip r:embed="rId132"/>
          <a:srcRect l="5027" t="11860" r="10744"/>
          <a:stretch/>
        </p:blipFill>
        <p:spPr>
          <a:xfrm>
            <a:off x="10288692" y="363453"/>
            <a:ext cx="860900" cy="290216"/>
          </a:xfrm>
          <a:prstGeom prst="rect">
            <a:avLst/>
          </a:prstGeom>
        </p:spPr>
      </p:pic>
      <p:pic>
        <p:nvPicPr>
          <p:cNvPr id="375" name="Grafik 3" descr="cid:image003.png@01CE2174.80670080"/>
          <p:cNvPicPr>
            <a:picLocks noChangeAspect="1" noChangeArrowheads="1"/>
          </p:cNvPicPr>
          <p:nvPr/>
        </p:nvPicPr>
        <p:blipFill>
          <a:blip r:embed="rId133" cstate="print">
            <a:extLst>
              <a:ext uri="{28A0092B-C50C-407E-A947-70E740481C1C}">
                <a14:useLocalDpi xmlns:a14="http://schemas.microsoft.com/office/drawing/2010/main" val="0"/>
              </a:ext>
            </a:extLst>
          </a:blip>
          <a:srcRect/>
          <a:stretch>
            <a:fillRect/>
          </a:stretch>
        </p:blipFill>
        <p:spPr bwMode="auto">
          <a:xfrm>
            <a:off x="4962323" y="2468762"/>
            <a:ext cx="749891" cy="24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 name="Grafik 375"/>
          <p:cNvPicPr>
            <a:picLocks noChangeAspect="1"/>
          </p:cNvPicPr>
          <p:nvPr/>
        </p:nvPicPr>
        <p:blipFill rotWithShape="1">
          <a:blip r:embed="rId134"/>
          <a:srcRect l="1" t="5237" r="863" b="20941"/>
          <a:stretch/>
        </p:blipFill>
        <p:spPr>
          <a:xfrm>
            <a:off x="9482665" y="3120002"/>
            <a:ext cx="999070" cy="311660"/>
          </a:xfrm>
          <a:prstGeom prst="rect">
            <a:avLst/>
          </a:prstGeom>
        </p:spPr>
      </p:pic>
      <p:pic>
        <p:nvPicPr>
          <p:cNvPr id="377" name="Picture 2"/>
          <p:cNvPicPr>
            <a:picLocks noChangeAspect="1" noChangeArrowheads="1"/>
          </p:cNvPicPr>
          <p:nvPr/>
        </p:nvPicPr>
        <p:blipFill>
          <a:blip r:embed="rId135"/>
          <a:srcRect/>
          <a:stretch>
            <a:fillRect/>
          </a:stretch>
        </p:blipFill>
        <p:spPr bwMode="auto">
          <a:xfrm>
            <a:off x="5942843" y="1250590"/>
            <a:ext cx="594718" cy="257263"/>
          </a:xfrm>
          <a:prstGeom prst="rect">
            <a:avLst/>
          </a:prstGeom>
          <a:noFill/>
          <a:ln w="9525">
            <a:noFill/>
            <a:miter lim="800000"/>
            <a:headEnd/>
            <a:tailEnd/>
          </a:ln>
          <a:effectLst/>
        </p:spPr>
      </p:pic>
      <p:pic>
        <p:nvPicPr>
          <p:cNvPr id="378" name="Grafik 377"/>
          <p:cNvPicPr>
            <a:picLocks noChangeAspect="1"/>
          </p:cNvPicPr>
          <p:nvPr/>
        </p:nvPicPr>
        <p:blipFill>
          <a:blip r:embed="rId136" cstate="print">
            <a:extLst>
              <a:ext uri="{28A0092B-C50C-407E-A947-70E740481C1C}">
                <a14:useLocalDpi xmlns:a14="http://schemas.microsoft.com/office/drawing/2010/main" val="0"/>
              </a:ext>
            </a:extLst>
          </a:blip>
          <a:stretch>
            <a:fillRect/>
          </a:stretch>
        </p:blipFill>
        <p:spPr>
          <a:xfrm>
            <a:off x="6460514" y="1263791"/>
            <a:ext cx="914400" cy="609600"/>
          </a:xfrm>
          <a:prstGeom prst="rect">
            <a:avLst/>
          </a:prstGeom>
        </p:spPr>
      </p:pic>
      <p:pic>
        <p:nvPicPr>
          <p:cNvPr id="379" name="Picture 3"/>
          <p:cNvPicPr>
            <a:picLocks noChangeAspect="1" noChangeArrowheads="1"/>
          </p:cNvPicPr>
          <p:nvPr/>
        </p:nvPicPr>
        <p:blipFill>
          <a:blip r:embed="rId137" cstate="print">
            <a:extLst>
              <a:ext uri="{28A0092B-C50C-407E-A947-70E740481C1C}">
                <a14:useLocalDpi xmlns:a14="http://schemas.microsoft.com/office/drawing/2010/main" val="0"/>
              </a:ext>
            </a:extLst>
          </a:blip>
          <a:srcRect/>
          <a:stretch>
            <a:fillRect/>
          </a:stretch>
        </p:blipFill>
        <p:spPr bwMode="auto">
          <a:xfrm>
            <a:off x="80212" y="4733837"/>
            <a:ext cx="648242" cy="346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0" name="Grafik 379"/>
          <p:cNvPicPr>
            <a:picLocks noChangeAspect="1"/>
          </p:cNvPicPr>
          <p:nvPr/>
        </p:nvPicPr>
        <p:blipFill rotWithShape="1">
          <a:blip r:embed="rId138"/>
          <a:srcRect l="4685" t="9850" r="13222" b="17269"/>
          <a:stretch/>
        </p:blipFill>
        <p:spPr>
          <a:xfrm>
            <a:off x="21072" y="4459464"/>
            <a:ext cx="685298" cy="212238"/>
          </a:xfrm>
          <a:prstGeom prst="rect">
            <a:avLst/>
          </a:prstGeom>
        </p:spPr>
      </p:pic>
      <p:pic>
        <p:nvPicPr>
          <p:cNvPr id="381" name="Picture 2"/>
          <p:cNvPicPr>
            <a:picLocks noChangeAspect="1" noChangeArrowheads="1"/>
          </p:cNvPicPr>
          <p:nvPr/>
        </p:nvPicPr>
        <p:blipFill rotWithShape="1">
          <a:blip r:embed="rId139" cstate="print">
            <a:extLst>
              <a:ext uri="{28A0092B-C50C-407E-A947-70E740481C1C}">
                <a14:useLocalDpi xmlns:a14="http://schemas.microsoft.com/office/drawing/2010/main" val="0"/>
              </a:ext>
            </a:extLst>
          </a:blip>
          <a:srcRect l="4011" t="18911" r="6851" b="12887"/>
          <a:stretch/>
        </p:blipFill>
        <p:spPr bwMode="auto">
          <a:xfrm>
            <a:off x="11339440" y="1033235"/>
            <a:ext cx="818508" cy="17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2" name="Grafik 381"/>
          <p:cNvPicPr>
            <a:picLocks noChangeAspect="1"/>
          </p:cNvPicPr>
          <p:nvPr/>
        </p:nvPicPr>
        <p:blipFill>
          <a:blip r:embed="rId140"/>
          <a:stretch>
            <a:fillRect/>
          </a:stretch>
        </p:blipFill>
        <p:spPr>
          <a:xfrm>
            <a:off x="2047642" y="1663425"/>
            <a:ext cx="647760" cy="205550"/>
          </a:xfrm>
          <a:prstGeom prst="rect">
            <a:avLst/>
          </a:prstGeom>
        </p:spPr>
      </p:pic>
      <p:pic>
        <p:nvPicPr>
          <p:cNvPr id="383" name="Grafik 382"/>
          <p:cNvPicPr>
            <a:picLocks noChangeAspect="1"/>
          </p:cNvPicPr>
          <p:nvPr/>
        </p:nvPicPr>
        <p:blipFill>
          <a:blip r:embed="rId141" cstate="print">
            <a:extLst>
              <a:ext uri="{28A0092B-C50C-407E-A947-70E740481C1C}">
                <a14:useLocalDpi xmlns:a14="http://schemas.microsoft.com/office/drawing/2010/main" val="0"/>
              </a:ext>
            </a:extLst>
          </a:blip>
          <a:stretch>
            <a:fillRect/>
          </a:stretch>
        </p:blipFill>
        <p:spPr>
          <a:xfrm>
            <a:off x="11762915" y="1261324"/>
            <a:ext cx="448386" cy="224193"/>
          </a:xfrm>
          <a:prstGeom prst="rect">
            <a:avLst/>
          </a:prstGeom>
        </p:spPr>
      </p:pic>
      <p:pic>
        <p:nvPicPr>
          <p:cNvPr id="384" name="Grafik 383"/>
          <p:cNvPicPr>
            <a:picLocks noChangeAspect="1"/>
          </p:cNvPicPr>
          <p:nvPr/>
        </p:nvPicPr>
        <p:blipFill>
          <a:blip r:embed="rId142"/>
          <a:stretch>
            <a:fillRect/>
          </a:stretch>
        </p:blipFill>
        <p:spPr>
          <a:xfrm>
            <a:off x="1137615" y="873501"/>
            <a:ext cx="770600" cy="329565"/>
          </a:xfrm>
          <a:prstGeom prst="rect">
            <a:avLst/>
          </a:prstGeom>
        </p:spPr>
      </p:pic>
      <p:pic>
        <p:nvPicPr>
          <p:cNvPr id="385" name="Grafik 384"/>
          <p:cNvPicPr>
            <a:picLocks noChangeAspect="1"/>
          </p:cNvPicPr>
          <p:nvPr/>
        </p:nvPicPr>
        <p:blipFill>
          <a:blip r:embed="rId143"/>
          <a:stretch>
            <a:fillRect/>
          </a:stretch>
        </p:blipFill>
        <p:spPr>
          <a:xfrm>
            <a:off x="512388" y="900451"/>
            <a:ext cx="682544" cy="280157"/>
          </a:xfrm>
          <a:prstGeom prst="rect">
            <a:avLst/>
          </a:prstGeom>
        </p:spPr>
      </p:pic>
      <p:pic>
        <p:nvPicPr>
          <p:cNvPr id="386" name="Grafik 385"/>
          <p:cNvPicPr>
            <a:picLocks noChangeAspect="1"/>
          </p:cNvPicPr>
          <p:nvPr/>
        </p:nvPicPr>
        <p:blipFill rotWithShape="1">
          <a:blip r:embed="rId144">
            <a:extLst>
              <a:ext uri="{28A0092B-C50C-407E-A947-70E740481C1C}">
                <a14:useLocalDpi xmlns:a14="http://schemas.microsoft.com/office/drawing/2010/main" val="0"/>
              </a:ext>
            </a:extLst>
          </a:blip>
          <a:srcRect r="32520" b="22979"/>
          <a:stretch/>
        </p:blipFill>
        <p:spPr>
          <a:xfrm>
            <a:off x="1007756" y="1158760"/>
            <a:ext cx="678893" cy="351858"/>
          </a:xfrm>
          <a:prstGeom prst="rect">
            <a:avLst/>
          </a:prstGeom>
        </p:spPr>
      </p:pic>
      <p:pic>
        <p:nvPicPr>
          <p:cNvPr id="387" name="Picture 2"/>
          <p:cNvPicPr>
            <a:picLocks noChangeAspect="1" noChangeArrowheads="1"/>
          </p:cNvPicPr>
          <p:nvPr/>
        </p:nvPicPr>
        <p:blipFill>
          <a:blip r:embed="rId145" cstate="print">
            <a:extLst>
              <a:ext uri="{28A0092B-C50C-407E-A947-70E740481C1C}">
                <a14:useLocalDpi xmlns:a14="http://schemas.microsoft.com/office/drawing/2010/main" val="0"/>
              </a:ext>
            </a:extLst>
          </a:blip>
          <a:stretch>
            <a:fillRect/>
          </a:stretch>
        </p:blipFill>
        <p:spPr bwMode="auto">
          <a:xfrm>
            <a:off x="7237554" y="1312692"/>
            <a:ext cx="1268836" cy="43252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88" name="Picture 2" descr="M:\logos+graphische elemente\kundenlogos\Logo_Elpro.png"/>
          <p:cNvPicPr>
            <a:picLocks noChangeAspect="1" noChangeArrowheads="1"/>
          </p:cNvPicPr>
          <p:nvPr/>
        </p:nvPicPr>
        <p:blipFill>
          <a:blip r:embed="rId146" cstate="print">
            <a:extLst>
              <a:ext uri="{28A0092B-C50C-407E-A947-70E740481C1C}">
                <a14:useLocalDpi xmlns:a14="http://schemas.microsoft.com/office/drawing/2010/main" val="0"/>
              </a:ext>
            </a:extLst>
          </a:blip>
          <a:srcRect/>
          <a:stretch>
            <a:fillRect/>
          </a:stretch>
        </p:blipFill>
        <p:spPr bwMode="auto">
          <a:xfrm>
            <a:off x="7553138" y="2812054"/>
            <a:ext cx="748817" cy="269574"/>
          </a:xfrm>
          <a:prstGeom prst="rect">
            <a:avLst/>
          </a:prstGeom>
          <a:noFill/>
          <a:extLst>
            <a:ext uri="{909E8E84-426E-40DD-AFC4-6F175D3DCCD1}">
              <a14:hiddenFill xmlns:a14="http://schemas.microsoft.com/office/drawing/2010/main">
                <a:solidFill>
                  <a:srgbClr val="FFFFFF"/>
                </a:solidFill>
              </a14:hiddenFill>
            </a:ext>
          </a:extLst>
        </p:spPr>
      </p:pic>
      <p:pic>
        <p:nvPicPr>
          <p:cNvPr id="389" name="Picture 4"/>
          <p:cNvPicPr>
            <a:picLocks noChangeAspect="1" noChangeArrowheads="1"/>
          </p:cNvPicPr>
          <p:nvPr/>
        </p:nvPicPr>
        <p:blipFill rotWithShape="1">
          <a:blip r:embed="rId147" cstate="print">
            <a:extLst>
              <a:ext uri="{28A0092B-C50C-407E-A947-70E740481C1C}">
                <a14:useLocalDpi xmlns:a14="http://schemas.microsoft.com/office/drawing/2010/main" val="0"/>
              </a:ext>
            </a:extLst>
          </a:blip>
          <a:srcRect l="4432" t="16646" r="4862"/>
          <a:stretch/>
        </p:blipFill>
        <p:spPr bwMode="auto">
          <a:xfrm>
            <a:off x="6515100" y="2828925"/>
            <a:ext cx="1083470" cy="31375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90" name="Picture 5"/>
          <p:cNvPicPr>
            <a:picLocks noChangeAspect="1" noChangeArrowheads="1"/>
          </p:cNvPicPr>
          <p:nvPr/>
        </p:nvPicPr>
        <p:blipFill>
          <a:blip r:embed="rId148" cstate="print">
            <a:extLst>
              <a:ext uri="{28A0092B-C50C-407E-A947-70E740481C1C}">
                <a14:useLocalDpi xmlns:a14="http://schemas.microsoft.com/office/drawing/2010/main" val="0"/>
              </a:ext>
            </a:extLst>
          </a:blip>
          <a:stretch>
            <a:fillRect/>
          </a:stretch>
        </p:blipFill>
        <p:spPr bwMode="auto">
          <a:xfrm>
            <a:off x="5166337" y="2094555"/>
            <a:ext cx="1078872" cy="526350"/>
          </a:xfrm>
          <a:prstGeom prst="rect">
            <a:avLst/>
          </a:prstGeom>
          <a:noFill/>
          <a:ln>
            <a:noFill/>
          </a:ln>
          <a:effectLst>
            <a:outerShdw blurRad="50800" dist="50800" dir="5400000" algn="ctr" rotWithShape="0">
              <a:schemeClr val="bg1"/>
            </a:outerShdw>
          </a:effectLst>
          <a:extLst/>
        </p:spPr>
      </p:pic>
      <p:pic>
        <p:nvPicPr>
          <p:cNvPr id="391" name="Picture 8"/>
          <p:cNvPicPr>
            <a:picLocks noChangeAspect="1" noChangeArrowheads="1"/>
          </p:cNvPicPr>
          <p:nvPr/>
        </p:nvPicPr>
        <p:blipFill>
          <a:blip r:embed="rId149" cstate="print">
            <a:extLst>
              <a:ext uri="{28A0092B-C50C-407E-A947-70E740481C1C}">
                <a14:useLocalDpi xmlns:a14="http://schemas.microsoft.com/office/drawing/2010/main" val="0"/>
              </a:ext>
            </a:extLst>
          </a:blip>
          <a:stretch>
            <a:fillRect/>
          </a:stretch>
        </p:blipFill>
        <p:spPr bwMode="auto">
          <a:xfrm>
            <a:off x="8713821" y="-49122"/>
            <a:ext cx="1182532" cy="427044"/>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92" name="Picture 2"/>
          <p:cNvPicPr>
            <a:picLocks noChangeAspect="1" noChangeArrowheads="1"/>
          </p:cNvPicPr>
          <p:nvPr/>
        </p:nvPicPr>
        <p:blipFill>
          <a:blip r:embed="rId150" cstate="print">
            <a:extLst>
              <a:ext uri="{28A0092B-C50C-407E-A947-70E740481C1C}">
                <a14:useLocalDpi xmlns:a14="http://schemas.microsoft.com/office/drawing/2010/main" val="0"/>
              </a:ext>
            </a:extLst>
          </a:blip>
          <a:stretch>
            <a:fillRect/>
          </a:stretch>
        </p:blipFill>
        <p:spPr bwMode="auto">
          <a:xfrm>
            <a:off x="94098" y="1729738"/>
            <a:ext cx="1599204" cy="43089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93" name="65 Imagen" descr="logotipo krafft"/>
          <p:cNvPicPr/>
          <p:nvPr/>
        </p:nvPicPr>
        <p:blipFill>
          <a:blip r:embed="rId151">
            <a:extLst>
              <a:ext uri="{28A0092B-C50C-407E-A947-70E740481C1C}">
                <a14:useLocalDpi xmlns:a14="http://schemas.microsoft.com/office/drawing/2010/main" val="0"/>
              </a:ext>
            </a:extLst>
          </a:blip>
          <a:srcRect/>
          <a:stretch>
            <a:fillRect/>
          </a:stretch>
        </p:blipFill>
        <p:spPr bwMode="auto">
          <a:xfrm>
            <a:off x="80213" y="2190720"/>
            <a:ext cx="566588" cy="499540"/>
          </a:xfrm>
          <a:prstGeom prst="rect">
            <a:avLst/>
          </a:prstGeom>
          <a:ln>
            <a:noFill/>
          </a:ln>
          <a:effectLst/>
        </p:spPr>
      </p:pic>
      <p:pic>
        <p:nvPicPr>
          <p:cNvPr id="394" name="Picture 7" descr="D:\Toffen\AX\Control Proyectos\Elay\logo_h.gif"/>
          <p:cNvPicPr>
            <a:picLocks noChangeAspect="1" noChangeArrowheads="1"/>
          </p:cNvPicPr>
          <p:nvPr/>
        </p:nvPicPr>
        <p:blipFill>
          <a:blip r:embed="rId152" cstate="print">
            <a:extLst>
              <a:ext uri="{28A0092B-C50C-407E-A947-70E740481C1C}">
                <a14:useLocalDpi xmlns:a14="http://schemas.microsoft.com/office/drawing/2010/main" val="0"/>
              </a:ext>
            </a:extLst>
          </a:blip>
          <a:srcRect/>
          <a:stretch>
            <a:fillRect/>
          </a:stretch>
        </p:blipFill>
        <p:spPr bwMode="auto">
          <a:xfrm>
            <a:off x="7351362" y="2360979"/>
            <a:ext cx="838988" cy="317617"/>
          </a:xfrm>
          <a:prstGeom prst="rect">
            <a:avLst/>
          </a:prstGeom>
          <a:solidFill>
            <a:schemeClr val="bg1"/>
          </a:solidFill>
          <a:ln>
            <a:noFill/>
          </a:ln>
          <a:effectLst/>
          <a:extLst/>
        </p:spPr>
      </p:pic>
      <p:pic>
        <p:nvPicPr>
          <p:cNvPr id="395" name="Picture 2" descr="http://www.muguerza.com/wp-content/themes/muguerza/images/logo.png"/>
          <p:cNvPicPr>
            <a:picLocks noChangeAspect="1" noChangeArrowheads="1"/>
          </p:cNvPicPr>
          <p:nvPr/>
        </p:nvPicPr>
        <p:blipFill>
          <a:blip r:embed="rId153">
            <a:extLst>
              <a:ext uri="{28A0092B-C50C-407E-A947-70E740481C1C}">
                <a14:useLocalDpi xmlns:a14="http://schemas.microsoft.com/office/drawing/2010/main" val="0"/>
              </a:ext>
            </a:extLst>
          </a:blip>
          <a:srcRect/>
          <a:stretch>
            <a:fillRect/>
          </a:stretch>
        </p:blipFill>
        <p:spPr bwMode="auto">
          <a:xfrm>
            <a:off x="6967199" y="3054488"/>
            <a:ext cx="1067306" cy="426923"/>
          </a:xfrm>
          <a:prstGeom prst="rect">
            <a:avLst/>
          </a:prstGeom>
          <a:noFill/>
          <a:extLst>
            <a:ext uri="{909E8E84-426E-40DD-AFC4-6F175D3DCCD1}">
              <a14:hiddenFill xmlns:a14="http://schemas.microsoft.com/office/drawing/2010/main">
                <a:solidFill>
                  <a:srgbClr val="FFFFFF"/>
                </a:solidFill>
              </a14:hiddenFill>
            </a:ext>
          </a:extLst>
        </p:spPr>
      </p:pic>
      <p:pic>
        <p:nvPicPr>
          <p:cNvPr id="396" name="Picture 2"/>
          <p:cNvPicPr>
            <a:picLocks noChangeAspect="1" noChangeArrowheads="1"/>
          </p:cNvPicPr>
          <p:nvPr/>
        </p:nvPicPr>
        <p:blipFill>
          <a:blip r:embed="rId154" cstate="email">
            <a:extLst>
              <a:ext uri="{28A0092B-C50C-407E-A947-70E740481C1C}">
                <a14:useLocalDpi xmlns:a14="http://schemas.microsoft.com/office/drawing/2010/main"/>
              </a:ext>
            </a:extLst>
          </a:blip>
          <a:srcRect/>
          <a:stretch>
            <a:fillRect/>
          </a:stretch>
        </p:blipFill>
        <p:spPr bwMode="auto">
          <a:xfrm>
            <a:off x="9776297" y="2767597"/>
            <a:ext cx="1393170" cy="239390"/>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7" name="Picture 3"/>
          <p:cNvPicPr>
            <a:picLocks noChangeAspect="1" noChangeArrowheads="1"/>
          </p:cNvPicPr>
          <p:nvPr/>
        </p:nvPicPr>
        <p:blipFill rotWithShape="1">
          <a:blip r:embed="rId155"/>
          <a:srcRect l="10164" t="10148" r="32405" b="5094"/>
          <a:stretch/>
        </p:blipFill>
        <p:spPr bwMode="auto">
          <a:xfrm>
            <a:off x="2920529" y="1641200"/>
            <a:ext cx="679921" cy="293478"/>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8" name="Imagen 5"/>
          <p:cNvPicPr/>
          <p:nvPr/>
        </p:nvPicPr>
        <p:blipFill>
          <a:blip r:embed="rId156" cstate="print">
            <a:extLst>
              <a:ext uri="{28A0092B-C50C-407E-A947-70E740481C1C}">
                <a14:useLocalDpi xmlns:a14="http://schemas.microsoft.com/office/drawing/2010/main" val="0"/>
              </a:ext>
            </a:extLst>
          </a:blip>
          <a:srcRect/>
          <a:stretch>
            <a:fillRect/>
          </a:stretch>
        </p:blipFill>
        <p:spPr bwMode="auto">
          <a:xfrm>
            <a:off x="10878002" y="6605906"/>
            <a:ext cx="599777" cy="269909"/>
          </a:xfrm>
          <a:prstGeom prst="rect">
            <a:avLst/>
          </a:prstGeom>
          <a:ln>
            <a:noFill/>
          </a:ln>
          <a:effectLst/>
          <a:extLst>
            <a:ext uri="{FAA26D3D-D897-4be2-8F04-BA451C77F1D7}">
              <ma14:placeholderFlag xmlns:ma14="http://schemas.microsoft.com/office/mac/drawingml/2011/main" xmlns=""/>
            </a:ext>
          </a:extLst>
        </p:spPr>
      </p:pic>
      <p:pic>
        <p:nvPicPr>
          <p:cNvPr id="399" name="Picture 2" descr="Logo Bti Biotechnologyinstitute"/>
          <p:cNvPicPr>
            <a:picLocks noChangeAspect="1" noChangeArrowheads="1"/>
          </p:cNvPicPr>
          <p:nvPr/>
        </p:nvPicPr>
        <p:blipFill>
          <a:blip r:embed="rId157" cstate="print">
            <a:extLst>
              <a:ext uri="{28A0092B-C50C-407E-A947-70E740481C1C}">
                <a14:useLocalDpi xmlns:a14="http://schemas.microsoft.com/office/drawing/2010/main" val="0"/>
              </a:ext>
            </a:extLst>
          </a:blip>
          <a:srcRect/>
          <a:stretch>
            <a:fillRect/>
          </a:stretch>
        </p:blipFill>
        <p:spPr bwMode="auto">
          <a:xfrm>
            <a:off x="-10381" y="1009480"/>
            <a:ext cx="925476" cy="702551"/>
          </a:xfrm>
          <a:prstGeom prst="rect">
            <a:avLst/>
          </a:prstGeom>
          <a:noFill/>
          <a:extLst>
            <a:ext uri="{909E8E84-426E-40DD-AFC4-6F175D3DCCD1}">
              <a14:hiddenFill xmlns:a14="http://schemas.microsoft.com/office/drawing/2010/main">
                <a:solidFill>
                  <a:srgbClr val="FFFFFF"/>
                </a:solidFill>
              </a14:hiddenFill>
            </a:ext>
          </a:extLst>
        </p:spPr>
      </p:pic>
      <p:pic>
        <p:nvPicPr>
          <p:cNvPr id="400" name="Picture 9"/>
          <p:cNvPicPr>
            <a:picLocks noChangeAspect="1" noChangeArrowheads="1"/>
          </p:cNvPicPr>
          <p:nvPr/>
        </p:nvPicPr>
        <p:blipFill>
          <a:blip r:embed="rId158" cstate="email">
            <a:extLst>
              <a:ext uri="{28A0092B-C50C-407E-A947-70E740481C1C}">
                <a14:useLocalDpi xmlns:a14="http://schemas.microsoft.com/office/drawing/2010/main"/>
              </a:ext>
            </a:extLst>
          </a:blip>
          <a:srcRect/>
          <a:stretch>
            <a:fillRect/>
          </a:stretch>
        </p:blipFill>
        <p:spPr bwMode="auto">
          <a:xfrm>
            <a:off x="1462566" y="5013987"/>
            <a:ext cx="562223" cy="309845"/>
          </a:xfrm>
          <a:prstGeom prst="rect">
            <a:avLst/>
          </a:prstGeom>
          <a:ln>
            <a:noFill/>
          </a:ln>
          <a:effectLst/>
        </p:spPr>
        <p:style>
          <a:lnRef idx="1">
            <a:schemeClr val="accent1"/>
          </a:lnRef>
          <a:fillRef idx="2">
            <a:schemeClr val="accent1"/>
          </a:fillRef>
          <a:effectRef idx="1">
            <a:schemeClr val="accent1"/>
          </a:effectRef>
          <a:fontRef idx="minor">
            <a:schemeClr val="dk1"/>
          </a:fontRef>
        </p:style>
      </p:pic>
      <p:pic>
        <p:nvPicPr>
          <p:cNvPr id="401" name="Imatge 2"/>
          <p:cNvPicPr>
            <a:picLocks noChangeAspect="1"/>
          </p:cNvPicPr>
          <p:nvPr/>
        </p:nvPicPr>
        <p:blipFill>
          <a:blip r:embed="rId159">
            <a:extLst>
              <a:ext uri="{28A0092B-C50C-407E-A947-70E740481C1C}">
                <a14:useLocalDpi xmlns:a14="http://schemas.microsoft.com/office/drawing/2010/main" val="0"/>
              </a:ext>
            </a:extLst>
          </a:blip>
          <a:stretch>
            <a:fillRect/>
          </a:stretch>
        </p:blipFill>
        <p:spPr>
          <a:xfrm>
            <a:off x="10362011" y="3875957"/>
            <a:ext cx="751386" cy="417437"/>
          </a:xfrm>
          <a:prstGeom prst="rect">
            <a:avLst/>
          </a:prstGeom>
        </p:spPr>
      </p:pic>
      <p:pic>
        <p:nvPicPr>
          <p:cNvPr id="402" name="Picture 4" descr="http://www.clabsa.es/IMATGES/INTRO_logo01_2013.gif"/>
          <p:cNvPicPr>
            <a:picLocks noChangeAspect="1" noChangeArrowheads="1"/>
          </p:cNvPicPr>
          <p:nvPr/>
        </p:nvPicPr>
        <p:blipFill>
          <a:blip r:embed="rId16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33632" y="3966380"/>
            <a:ext cx="920190" cy="756843"/>
          </a:xfrm>
          <a:prstGeom prst="rect">
            <a:avLst/>
          </a:prstGeom>
          <a:noFill/>
          <a:extLst>
            <a:ext uri="{909E8E84-426E-40DD-AFC4-6F175D3DCCD1}">
              <a14:hiddenFill xmlns:a14="http://schemas.microsoft.com/office/drawing/2010/main">
                <a:solidFill>
                  <a:srgbClr val="FFFFFF"/>
                </a:solidFill>
              </a14:hiddenFill>
            </a:ext>
          </a:extLst>
        </p:spPr>
      </p:pic>
      <p:pic>
        <p:nvPicPr>
          <p:cNvPr id="403" name="Imagen 8"/>
          <p:cNvPicPr>
            <a:picLocks noChangeAspect="1"/>
          </p:cNvPicPr>
          <p:nvPr/>
        </p:nvPicPr>
        <p:blipFill>
          <a:blip r:embed="rId161"/>
          <a:stretch>
            <a:fillRect/>
          </a:stretch>
        </p:blipFill>
        <p:spPr>
          <a:xfrm>
            <a:off x="3318110" y="1378116"/>
            <a:ext cx="1169360" cy="168224"/>
          </a:xfrm>
          <a:prstGeom prst="rect">
            <a:avLst/>
          </a:prstGeom>
        </p:spPr>
      </p:pic>
      <p:pic>
        <p:nvPicPr>
          <p:cNvPr id="404" name="Picture 11" descr="M:\logos+graphische elemente\kundenlogos\Logo_nestro.png"/>
          <p:cNvPicPr>
            <a:picLocks noChangeAspect="1" noChangeArrowheads="1"/>
          </p:cNvPicPr>
          <p:nvPr/>
        </p:nvPicPr>
        <p:blipFill>
          <a:blip r:embed="rId162" cstate="print">
            <a:extLst>
              <a:ext uri="{28A0092B-C50C-407E-A947-70E740481C1C}">
                <a14:useLocalDpi xmlns:a14="http://schemas.microsoft.com/office/drawing/2010/main" val="0"/>
              </a:ext>
            </a:extLst>
          </a:blip>
          <a:srcRect/>
          <a:stretch>
            <a:fillRect/>
          </a:stretch>
        </p:blipFill>
        <p:spPr bwMode="auto">
          <a:xfrm>
            <a:off x="518055" y="3540515"/>
            <a:ext cx="1117883" cy="249822"/>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3"/>
          <p:cNvPicPr>
            <a:picLocks noChangeAspect="1" noChangeArrowheads="1"/>
          </p:cNvPicPr>
          <p:nvPr/>
        </p:nvPicPr>
        <p:blipFill rotWithShape="1">
          <a:blip r:embed="rId163" cstate="print">
            <a:extLst>
              <a:ext uri="{28A0092B-C50C-407E-A947-70E740481C1C}">
                <a14:useLocalDpi xmlns:a14="http://schemas.microsoft.com/office/drawing/2010/main" val="0"/>
              </a:ext>
            </a:extLst>
          </a:blip>
          <a:srcRect l="7736" t="10942" r="8412" b="12033"/>
          <a:stretch/>
        </p:blipFill>
        <p:spPr bwMode="auto">
          <a:xfrm>
            <a:off x="9773969" y="1152154"/>
            <a:ext cx="847725" cy="26908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6" name="Grafik 405"/>
          <p:cNvPicPr>
            <a:picLocks noChangeAspect="1"/>
          </p:cNvPicPr>
          <p:nvPr/>
        </p:nvPicPr>
        <p:blipFill>
          <a:blip r:embed="rId164"/>
          <a:stretch>
            <a:fillRect/>
          </a:stretch>
        </p:blipFill>
        <p:spPr>
          <a:xfrm>
            <a:off x="3469231" y="1920059"/>
            <a:ext cx="577337" cy="488618"/>
          </a:xfrm>
          <a:prstGeom prst="rect">
            <a:avLst/>
          </a:prstGeom>
        </p:spPr>
      </p:pic>
      <p:pic>
        <p:nvPicPr>
          <p:cNvPr id="407" name="Picture 2"/>
          <p:cNvPicPr>
            <a:picLocks noChangeAspect="1" noChangeArrowheads="1"/>
          </p:cNvPicPr>
          <p:nvPr/>
        </p:nvPicPr>
        <p:blipFill>
          <a:blip r:embed="rId165" cstate="print">
            <a:extLst>
              <a:ext uri="{28A0092B-C50C-407E-A947-70E740481C1C}">
                <a14:useLocalDpi xmlns:a14="http://schemas.microsoft.com/office/drawing/2010/main" val="0"/>
              </a:ext>
            </a:extLst>
          </a:blip>
          <a:stretch>
            <a:fillRect/>
          </a:stretch>
        </p:blipFill>
        <p:spPr bwMode="auto">
          <a:xfrm>
            <a:off x="2467860" y="2441985"/>
            <a:ext cx="1293166" cy="34843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8" name="Grafik 407"/>
          <p:cNvPicPr>
            <a:picLocks noChangeAspect="1"/>
          </p:cNvPicPr>
          <p:nvPr/>
        </p:nvPicPr>
        <p:blipFill rotWithShape="1">
          <a:blip r:embed="rId166">
            <a:extLst>
              <a:ext uri="{28A0092B-C50C-407E-A947-70E740481C1C}">
                <a14:useLocalDpi xmlns:a14="http://schemas.microsoft.com/office/drawing/2010/main" val="0"/>
              </a:ext>
            </a:extLst>
          </a:blip>
          <a:srcRect b="20502"/>
          <a:stretch/>
        </p:blipFill>
        <p:spPr>
          <a:xfrm>
            <a:off x="8575238" y="1185503"/>
            <a:ext cx="654495" cy="538522"/>
          </a:xfrm>
          <a:prstGeom prst="rect">
            <a:avLst/>
          </a:prstGeom>
        </p:spPr>
      </p:pic>
      <p:pic>
        <p:nvPicPr>
          <p:cNvPr id="409" name="Grafik 408"/>
          <p:cNvPicPr>
            <a:picLocks noChangeAspect="1"/>
          </p:cNvPicPr>
          <p:nvPr/>
        </p:nvPicPr>
        <p:blipFill>
          <a:blip r:embed="rId167" cstate="print">
            <a:extLst>
              <a:ext uri="{28A0092B-C50C-407E-A947-70E740481C1C}">
                <a14:useLocalDpi xmlns:a14="http://schemas.microsoft.com/office/drawing/2010/main" val="0"/>
              </a:ext>
            </a:extLst>
          </a:blip>
          <a:stretch>
            <a:fillRect/>
          </a:stretch>
        </p:blipFill>
        <p:spPr>
          <a:xfrm>
            <a:off x="10308279" y="4318514"/>
            <a:ext cx="1038586" cy="274576"/>
          </a:xfrm>
          <a:prstGeom prst="rect">
            <a:avLst/>
          </a:prstGeom>
        </p:spPr>
      </p:pic>
      <p:pic>
        <p:nvPicPr>
          <p:cNvPr id="410" name="Picture 2" descr="Client Logo"/>
          <p:cNvPicPr>
            <a:picLocks noChangeAspect="1" noChangeArrowheads="1"/>
          </p:cNvPicPr>
          <p:nvPr/>
        </p:nvPicPr>
        <p:blipFill rotWithShape="1">
          <a:blip r:embed="rId168">
            <a:extLst>
              <a:ext uri="{28A0092B-C50C-407E-A947-70E740481C1C}">
                <a14:useLocalDpi xmlns:a14="http://schemas.microsoft.com/office/drawing/2010/main" val="0"/>
              </a:ext>
            </a:extLst>
          </a:blip>
          <a:srcRect l="15911" t="11661" r="16476" b="12355"/>
          <a:stretch/>
        </p:blipFill>
        <p:spPr bwMode="auto">
          <a:xfrm>
            <a:off x="2088630" y="3801973"/>
            <a:ext cx="1071562" cy="421482"/>
          </a:xfrm>
          <a:prstGeom prst="rect">
            <a:avLst/>
          </a:prstGeom>
          <a:noFill/>
          <a:extLst>
            <a:ext uri="{909E8E84-426E-40DD-AFC4-6F175D3DCCD1}">
              <a14:hiddenFill xmlns:a14="http://schemas.microsoft.com/office/drawing/2010/main">
                <a:solidFill>
                  <a:srgbClr val="FFFFFF"/>
                </a:solidFill>
              </a14:hiddenFill>
            </a:ext>
          </a:extLst>
        </p:spPr>
      </p:pic>
      <p:pic>
        <p:nvPicPr>
          <p:cNvPr id="411" name="Grafik 410"/>
          <p:cNvPicPr>
            <a:picLocks noChangeAspect="1"/>
          </p:cNvPicPr>
          <p:nvPr/>
        </p:nvPicPr>
        <p:blipFill rotWithShape="1">
          <a:blip r:embed="rId169" cstate="print">
            <a:extLst>
              <a:ext uri="{28A0092B-C50C-407E-A947-70E740481C1C}">
                <a14:useLocalDpi xmlns:a14="http://schemas.microsoft.com/office/drawing/2010/main" val="0"/>
              </a:ext>
            </a:extLst>
          </a:blip>
          <a:srcRect l="1167" t="3015" r="78160" b="41772"/>
          <a:stretch/>
        </p:blipFill>
        <p:spPr>
          <a:xfrm>
            <a:off x="4329047" y="3643122"/>
            <a:ext cx="508225" cy="402962"/>
          </a:xfrm>
          <a:prstGeom prst="ellipse">
            <a:avLst/>
          </a:prstGeom>
        </p:spPr>
      </p:pic>
      <p:pic>
        <p:nvPicPr>
          <p:cNvPr id="412" name="Picture 3"/>
          <p:cNvPicPr>
            <a:picLocks noChangeAspect="1" noChangeArrowheads="1"/>
          </p:cNvPicPr>
          <p:nvPr/>
        </p:nvPicPr>
        <p:blipFill>
          <a:blip r:embed="rId170" cstate="email"/>
          <a:srcRect/>
          <a:stretch>
            <a:fillRect/>
          </a:stretch>
        </p:blipFill>
        <p:spPr bwMode="auto">
          <a:xfrm>
            <a:off x="7684860" y="5195039"/>
            <a:ext cx="2258136" cy="247079"/>
          </a:xfrm>
          <a:prstGeom prst="rect">
            <a:avLst/>
          </a:prstGeom>
          <a:noFill/>
          <a:ln w="9525">
            <a:noFill/>
            <a:miter lim="800000"/>
            <a:headEnd/>
            <a:tailEnd/>
          </a:ln>
          <a:effectLst/>
        </p:spPr>
      </p:pic>
      <p:pic>
        <p:nvPicPr>
          <p:cNvPr id="413" name="Grafik 412"/>
          <p:cNvPicPr>
            <a:picLocks noChangeAspect="1"/>
          </p:cNvPicPr>
          <p:nvPr/>
        </p:nvPicPr>
        <p:blipFill rotWithShape="1">
          <a:blip r:embed="rId171">
            <a:extLst>
              <a:ext uri="{28A0092B-C50C-407E-A947-70E740481C1C}">
                <a14:useLocalDpi xmlns:a14="http://schemas.microsoft.com/office/drawing/2010/main" val="0"/>
              </a:ext>
            </a:extLst>
          </a:blip>
          <a:srcRect l="5027" t="39116" r="8732" b="10019"/>
          <a:stretch/>
        </p:blipFill>
        <p:spPr>
          <a:xfrm>
            <a:off x="127958" y="5322862"/>
            <a:ext cx="1090345" cy="289390"/>
          </a:xfrm>
          <a:prstGeom prst="rect">
            <a:avLst/>
          </a:prstGeom>
        </p:spPr>
      </p:pic>
      <p:pic>
        <p:nvPicPr>
          <p:cNvPr id="414" name="Grafik 413"/>
          <p:cNvPicPr>
            <a:picLocks noChangeAspect="1"/>
          </p:cNvPicPr>
          <p:nvPr/>
        </p:nvPicPr>
        <p:blipFill rotWithShape="1">
          <a:blip r:embed="rId172"/>
          <a:srcRect l="1068" t="17044" r="5838" b="29831"/>
          <a:stretch/>
        </p:blipFill>
        <p:spPr>
          <a:xfrm>
            <a:off x="4704281" y="298735"/>
            <a:ext cx="1391982" cy="166646"/>
          </a:xfrm>
          <a:prstGeom prst="rect">
            <a:avLst/>
          </a:prstGeom>
        </p:spPr>
      </p:pic>
      <p:pic>
        <p:nvPicPr>
          <p:cNvPr id="415" name="Grafik 414"/>
          <p:cNvPicPr>
            <a:picLocks noChangeAspect="1"/>
          </p:cNvPicPr>
          <p:nvPr/>
        </p:nvPicPr>
        <p:blipFill rotWithShape="1">
          <a:blip r:embed="rId173" cstate="print">
            <a:extLst>
              <a:ext uri="{28A0092B-C50C-407E-A947-70E740481C1C}">
                <a14:useLocalDpi xmlns:a14="http://schemas.microsoft.com/office/drawing/2010/main" val="0"/>
              </a:ext>
            </a:extLst>
          </a:blip>
          <a:srcRect l="-1289" r="-13374" b="9249"/>
          <a:stretch/>
        </p:blipFill>
        <p:spPr>
          <a:xfrm>
            <a:off x="5141914" y="3750183"/>
            <a:ext cx="1552574" cy="300948"/>
          </a:xfrm>
          <a:prstGeom prst="ellipse">
            <a:avLst/>
          </a:prstGeom>
        </p:spPr>
      </p:pic>
      <p:pic>
        <p:nvPicPr>
          <p:cNvPr id="416" name="Picture 9"/>
          <p:cNvPicPr>
            <a:picLocks noChangeAspect="1" noChangeArrowheads="1"/>
          </p:cNvPicPr>
          <p:nvPr/>
        </p:nvPicPr>
        <p:blipFill>
          <a:blip r:embed="rId174" cstate="print">
            <a:extLst>
              <a:ext uri="{28A0092B-C50C-407E-A947-70E740481C1C}">
                <a14:useLocalDpi xmlns:a14="http://schemas.microsoft.com/office/drawing/2010/main" val="0"/>
              </a:ext>
            </a:extLst>
          </a:blip>
          <a:srcRect/>
          <a:stretch>
            <a:fillRect/>
          </a:stretch>
        </p:blipFill>
        <p:spPr bwMode="auto">
          <a:xfrm>
            <a:off x="4639961" y="6283395"/>
            <a:ext cx="891235" cy="265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7" name="Picture 4" descr="\\10.10.98.6\Vertrieb\Material\Referenzlisten\Logos\Boeing.jpg"/>
          <p:cNvPicPr>
            <a:picLocks noChangeAspect="1" noChangeArrowheads="1"/>
          </p:cNvPicPr>
          <p:nvPr/>
        </p:nvPicPr>
        <p:blipFill>
          <a:blip r:embed="rId175" cstate="print">
            <a:clrChange>
              <a:clrFrom>
                <a:srgbClr val="FFFFFF"/>
              </a:clrFrom>
              <a:clrTo>
                <a:srgbClr val="FFFFFF">
                  <a:alpha val="0"/>
                </a:srgbClr>
              </a:clrTo>
            </a:clrChange>
          </a:blip>
          <a:srcRect/>
          <a:stretch>
            <a:fillRect/>
          </a:stretch>
        </p:blipFill>
        <p:spPr bwMode="auto">
          <a:xfrm>
            <a:off x="6503345" y="182414"/>
            <a:ext cx="1975570" cy="339614"/>
          </a:xfrm>
          <a:prstGeom prst="rect">
            <a:avLst/>
          </a:prstGeom>
          <a:noFill/>
        </p:spPr>
      </p:pic>
      <p:pic>
        <p:nvPicPr>
          <p:cNvPr id="418" name="Picture 4" descr="Datei:Heineken Logo Stern.svg">
            <a:hlinkClick r:id="rId176"/>
          </p:cNvPr>
          <p:cNvPicPr>
            <a:picLocks noChangeAspect="1" noChangeArrowheads="1"/>
          </p:cNvPicPr>
          <p:nvPr/>
        </p:nvPicPr>
        <p:blipFill>
          <a:blip r:embed="rId177" cstate="print"/>
          <a:srcRect/>
          <a:stretch>
            <a:fillRect/>
          </a:stretch>
        </p:blipFill>
        <p:spPr bwMode="auto">
          <a:xfrm>
            <a:off x="5692810" y="4860772"/>
            <a:ext cx="1094783" cy="611254"/>
          </a:xfrm>
          <a:prstGeom prst="rect">
            <a:avLst/>
          </a:prstGeom>
          <a:noFill/>
        </p:spPr>
      </p:pic>
      <p:pic>
        <p:nvPicPr>
          <p:cNvPr id="419" name="Picture 3"/>
          <p:cNvPicPr>
            <a:picLocks noChangeAspect="1" noChangeArrowheads="1"/>
          </p:cNvPicPr>
          <p:nvPr/>
        </p:nvPicPr>
        <p:blipFill rotWithShape="1">
          <a:blip r:embed="rId178" cstate="print">
            <a:extLst>
              <a:ext uri="{28A0092B-C50C-407E-A947-70E740481C1C}">
                <a14:useLocalDpi xmlns:a14="http://schemas.microsoft.com/office/drawing/2010/main" val="0"/>
              </a:ext>
            </a:extLst>
          </a:blip>
          <a:srcRect t="19712" b="26371"/>
          <a:stretch/>
        </p:blipFill>
        <p:spPr bwMode="auto">
          <a:xfrm>
            <a:off x="10634607" y="4800600"/>
            <a:ext cx="1554641" cy="15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0" name="Grafik 7"/>
          <p:cNvPicPr>
            <a:picLocks noChangeAspect="1"/>
          </p:cNvPicPr>
          <p:nvPr/>
        </p:nvPicPr>
        <p:blipFill>
          <a:blip r:embed="rId179" cstate="print">
            <a:extLst>
              <a:ext uri="{28A0092B-C50C-407E-A947-70E740481C1C}">
                <a14:useLocalDpi xmlns:a14="http://schemas.microsoft.com/office/drawing/2010/main" val="0"/>
              </a:ext>
            </a:extLst>
          </a:blip>
          <a:stretch>
            <a:fillRect/>
          </a:stretch>
        </p:blipFill>
        <p:spPr>
          <a:xfrm>
            <a:off x="7381447" y="2628927"/>
            <a:ext cx="752741" cy="214531"/>
          </a:xfrm>
          <a:prstGeom prst="rect">
            <a:avLst/>
          </a:prstGeom>
        </p:spPr>
      </p:pic>
      <p:pic>
        <p:nvPicPr>
          <p:cNvPr id="421" name="Grafik 420"/>
          <p:cNvPicPr>
            <a:picLocks noChangeAspect="1"/>
          </p:cNvPicPr>
          <p:nvPr/>
        </p:nvPicPr>
        <p:blipFill rotWithShape="1">
          <a:blip r:embed="rId180"/>
          <a:srcRect t="12500" b="12500"/>
          <a:stretch/>
        </p:blipFill>
        <p:spPr>
          <a:xfrm>
            <a:off x="6422283" y="6408573"/>
            <a:ext cx="544916" cy="481522"/>
          </a:xfrm>
          <a:prstGeom prst="rect">
            <a:avLst/>
          </a:prstGeom>
        </p:spPr>
      </p:pic>
      <p:pic>
        <p:nvPicPr>
          <p:cNvPr id="422" name="Grafik 421"/>
          <p:cNvPicPr>
            <a:picLocks noChangeAspect="1"/>
          </p:cNvPicPr>
          <p:nvPr/>
        </p:nvPicPr>
        <p:blipFill rotWithShape="1">
          <a:blip r:embed="rId181"/>
          <a:srcRect l="12524" t="25342" r="10482" b="22199"/>
          <a:stretch/>
        </p:blipFill>
        <p:spPr>
          <a:xfrm>
            <a:off x="3106125" y="4297784"/>
            <a:ext cx="1067959" cy="192425"/>
          </a:xfrm>
          <a:prstGeom prst="rect">
            <a:avLst/>
          </a:prstGeom>
        </p:spPr>
      </p:pic>
      <p:pic>
        <p:nvPicPr>
          <p:cNvPr id="423" name="Grafik 422"/>
          <p:cNvPicPr>
            <a:picLocks noChangeAspect="1"/>
          </p:cNvPicPr>
          <p:nvPr/>
        </p:nvPicPr>
        <p:blipFill rotWithShape="1">
          <a:blip r:embed="rId182"/>
          <a:srcRect l="6684" t="5373" r="3900" b="12828"/>
          <a:stretch/>
        </p:blipFill>
        <p:spPr>
          <a:xfrm>
            <a:off x="10567133" y="1464497"/>
            <a:ext cx="1136921" cy="270130"/>
          </a:xfrm>
          <a:prstGeom prst="rect">
            <a:avLst/>
          </a:prstGeom>
        </p:spPr>
      </p:pic>
      <p:pic>
        <p:nvPicPr>
          <p:cNvPr id="424" name="Grafik 423" descr="Carlsberg1.jpg"/>
          <p:cNvPicPr>
            <a:picLocks noChangeAspect="1"/>
          </p:cNvPicPr>
          <p:nvPr/>
        </p:nvPicPr>
        <p:blipFill>
          <a:blip r:embed="rId183" cstate="print">
            <a:clrChange>
              <a:clrFrom>
                <a:srgbClr val="FFFFFF"/>
              </a:clrFrom>
              <a:clrTo>
                <a:srgbClr val="FFFFFF">
                  <a:alpha val="0"/>
                </a:srgbClr>
              </a:clrTo>
            </a:clrChange>
          </a:blip>
          <a:stretch>
            <a:fillRect/>
          </a:stretch>
        </p:blipFill>
        <p:spPr>
          <a:xfrm>
            <a:off x="4931889" y="4287864"/>
            <a:ext cx="1793888" cy="551012"/>
          </a:xfrm>
          <a:prstGeom prst="rect">
            <a:avLst/>
          </a:prstGeom>
        </p:spPr>
      </p:pic>
      <p:pic>
        <p:nvPicPr>
          <p:cNvPr id="425" name="Grafik 424"/>
          <p:cNvPicPr>
            <a:picLocks noChangeAspect="1"/>
          </p:cNvPicPr>
          <p:nvPr/>
        </p:nvPicPr>
        <p:blipFill rotWithShape="1">
          <a:blip r:embed="rId184"/>
          <a:srcRect l="22473" t="16544" r="27800" b="35456"/>
          <a:stretch/>
        </p:blipFill>
        <p:spPr>
          <a:xfrm>
            <a:off x="6695586" y="3875637"/>
            <a:ext cx="681225" cy="287128"/>
          </a:xfrm>
          <a:prstGeom prst="rect">
            <a:avLst/>
          </a:prstGeom>
        </p:spPr>
      </p:pic>
      <p:pic>
        <p:nvPicPr>
          <p:cNvPr id="426" name="Grafik 425"/>
          <p:cNvPicPr>
            <a:picLocks noChangeAspect="1"/>
          </p:cNvPicPr>
          <p:nvPr/>
        </p:nvPicPr>
        <p:blipFill>
          <a:blip r:embed="rId185"/>
          <a:stretch>
            <a:fillRect/>
          </a:stretch>
        </p:blipFill>
        <p:spPr>
          <a:xfrm>
            <a:off x="9152743" y="986196"/>
            <a:ext cx="616730" cy="454138"/>
          </a:xfrm>
          <a:prstGeom prst="rect">
            <a:avLst/>
          </a:prstGeom>
        </p:spPr>
      </p:pic>
      <p:pic>
        <p:nvPicPr>
          <p:cNvPr id="427" name="Grafik 426"/>
          <p:cNvPicPr>
            <a:picLocks noChangeAspect="1"/>
          </p:cNvPicPr>
          <p:nvPr/>
        </p:nvPicPr>
        <p:blipFill rotWithShape="1">
          <a:blip r:embed="rId186"/>
          <a:srcRect l="8823" t="14050" r="7634" b="17310"/>
          <a:stretch/>
        </p:blipFill>
        <p:spPr>
          <a:xfrm>
            <a:off x="10606588" y="3205559"/>
            <a:ext cx="842963" cy="214314"/>
          </a:xfrm>
          <a:prstGeom prst="rect">
            <a:avLst/>
          </a:prstGeom>
        </p:spPr>
      </p:pic>
      <p:pic>
        <p:nvPicPr>
          <p:cNvPr id="428" name="Bild 1" descr="Logo_DENTSPLY_178x108pix.gif"/>
          <p:cNvPicPr>
            <a:picLocks noChangeAspect="1"/>
          </p:cNvPicPr>
          <p:nvPr/>
        </p:nvPicPr>
        <p:blipFill>
          <a:blip r:embed="rId18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726" y="3161236"/>
            <a:ext cx="964288" cy="438805"/>
          </a:xfrm>
          <a:prstGeom prst="rect">
            <a:avLst/>
          </a:prstGeom>
        </p:spPr>
      </p:pic>
      <p:pic>
        <p:nvPicPr>
          <p:cNvPr id="429" name="Grafik 428"/>
          <p:cNvPicPr>
            <a:picLocks noChangeAspect="1"/>
          </p:cNvPicPr>
          <p:nvPr/>
        </p:nvPicPr>
        <p:blipFill rotWithShape="1">
          <a:blip r:embed="rId188"/>
          <a:srcRect l="1870" t="20514" r="4941" b="27980"/>
          <a:stretch/>
        </p:blipFill>
        <p:spPr>
          <a:xfrm>
            <a:off x="8561340" y="3888168"/>
            <a:ext cx="869698" cy="179178"/>
          </a:xfrm>
          <a:prstGeom prst="rect">
            <a:avLst/>
          </a:prstGeom>
        </p:spPr>
      </p:pic>
      <p:pic>
        <p:nvPicPr>
          <p:cNvPr id="430" name="Grafik 429"/>
          <p:cNvPicPr>
            <a:picLocks noChangeAspect="1"/>
          </p:cNvPicPr>
          <p:nvPr/>
        </p:nvPicPr>
        <p:blipFill>
          <a:blip r:embed="rId189"/>
          <a:stretch>
            <a:fillRect/>
          </a:stretch>
        </p:blipFill>
        <p:spPr>
          <a:xfrm>
            <a:off x="4315811" y="5028904"/>
            <a:ext cx="736351" cy="240730"/>
          </a:xfrm>
          <a:prstGeom prst="rect">
            <a:avLst/>
          </a:prstGeom>
        </p:spPr>
      </p:pic>
      <p:pic>
        <p:nvPicPr>
          <p:cNvPr id="193" name="Picture 6" descr="http://www.architekten24.de/mediadb/news/13472/logo.gif">
            <a:extLst>
              <a:ext uri="{FF2B5EF4-FFF2-40B4-BE49-F238E27FC236}">
                <a16:creationId xmlns:a16="http://schemas.microsoft.com/office/drawing/2014/main" id="{E358875E-2327-4C57-BC70-92C355576E40}"/>
              </a:ext>
            </a:extLst>
          </p:cNvPr>
          <p:cNvPicPr>
            <a:picLocks noChangeAspect="1" noChangeArrowheads="1"/>
          </p:cNvPicPr>
          <p:nvPr/>
        </p:nvPicPr>
        <p:blipFill rotWithShape="1">
          <a:blip r:embed="rId190">
            <a:extLst>
              <a:ext uri="{28A0092B-C50C-407E-A947-70E740481C1C}">
                <a14:useLocalDpi xmlns:a14="http://schemas.microsoft.com/office/drawing/2010/main" val="0"/>
              </a:ext>
            </a:extLst>
          </a:blip>
          <a:srcRect t="-268770" r="-484" b="-2"/>
          <a:stretch/>
        </p:blipFill>
        <p:spPr bwMode="auto">
          <a:xfrm>
            <a:off x="2159102" y="2711808"/>
            <a:ext cx="1873250" cy="996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97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Person, drinnen, sitzend, Frau enthält.&#10;&#10;Mit sehr hoher Zuverlässigkeit generierte Beschreibung">
            <a:extLst>
              <a:ext uri="{FF2B5EF4-FFF2-40B4-BE49-F238E27FC236}">
                <a16:creationId xmlns:a16="http://schemas.microsoft.com/office/drawing/2014/main" id="{926A7AD9-4763-4942-9552-FF66CF7F5CD3}"/>
              </a:ext>
            </a:extLst>
          </p:cNvPr>
          <p:cNvPicPr>
            <a:picLocks noChangeAspect="1"/>
          </p:cNvPicPr>
          <p:nvPr/>
        </p:nvPicPr>
        <p:blipFill rotWithShape="1">
          <a:blip r:embed="rId2">
            <a:extLst>
              <a:ext uri="{28A0092B-C50C-407E-A947-70E740481C1C}">
                <a14:useLocalDpi xmlns:a14="http://schemas.microsoft.com/office/drawing/2010/main" val="0"/>
              </a:ext>
            </a:extLst>
          </a:blip>
          <a:srcRect t="2612"/>
          <a:stretch/>
        </p:blipFill>
        <p:spPr>
          <a:xfrm>
            <a:off x="1913565" y="179108"/>
            <a:ext cx="10278435" cy="6678892"/>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2899494"/>
            <a:ext cx="4560358" cy="1215305"/>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Was können wir </a:t>
            </a:r>
            <a:br>
              <a:rPr lang="de-DE" noProof="1"/>
            </a:br>
            <a:r>
              <a:rPr lang="de-DE" noProof="1"/>
              <a:t>für Sie tun?</a:t>
            </a:r>
            <a:endParaRPr lang="de-DE" dirty="0"/>
          </a:p>
        </p:txBody>
      </p:sp>
    </p:spTree>
    <p:extLst>
      <p:ext uri="{BB962C8B-B14F-4D97-AF65-F5344CB8AC3E}">
        <p14:creationId xmlns:p14="http://schemas.microsoft.com/office/powerpoint/2010/main" val="708791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Ellipse 26">
            <a:extLst>
              <a:ext uri="{FF2B5EF4-FFF2-40B4-BE49-F238E27FC236}">
                <a16:creationId xmlns:a16="http://schemas.microsoft.com/office/drawing/2014/main" id="{CCEEFFBF-E611-474D-8BB6-5AB3C2F92A99}"/>
              </a:ext>
            </a:extLst>
          </p:cNvPr>
          <p:cNvSpPr/>
          <p:nvPr/>
        </p:nvSpPr>
        <p:spPr>
          <a:xfrm>
            <a:off x="5252409" y="2954912"/>
            <a:ext cx="1703755" cy="1703755"/>
          </a:xfrm>
          <a:prstGeom prst="ellipse">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de-DE" sz="2000" dirty="0"/>
              <a:t>Produktivität</a:t>
            </a:r>
          </a:p>
          <a:p>
            <a:pPr algn="ctr"/>
            <a:r>
              <a:rPr lang="de-DE" sz="2000" dirty="0"/>
              <a:t>Best Practice</a:t>
            </a:r>
          </a:p>
          <a:p>
            <a:pPr algn="ctr"/>
            <a:r>
              <a:rPr lang="de-DE" sz="2000" dirty="0"/>
              <a:t>KPIs</a:t>
            </a:r>
          </a:p>
        </p:txBody>
      </p:sp>
      <p:grpSp>
        <p:nvGrpSpPr>
          <p:cNvPr id="26" name="Gruppieren 25">
            <a:extLst>
              <a:ext uri="{FF2B5EF4-FFF2-40B4-BE49-F238E27FC236}">
                <a16:creationId xmlns:a16="http://schemas.microsoft.com/office/drawing/2014/main" id="{AEA6BB28-538B-42A3-ACE7-7E99CBCA1EA7}"/>
              </a:ext>
            </a:extLst>
          </p:cNvPr>
          <p:cNvGrpSpPr/>
          <p:nvPr/>
        </p:nvGrpSpPr>
        <p:grpSpPr>
          <a:xfrm>
            <a:off x="3388800" y="1115401"/>
            <a:ext cx="5428800" cy="5401199"/>
            <a:chOff x="4763" y="6350"/>
            <a:chExt cx="3122613" cy="3106737"/>
          </a:xfrm>
        </p:grpSpPr>
        <p:sp>
          <p:nvSpPr>
            <p:cNvPr id="13" name="Freeform 5">
              <a:extLst>
                <a:ext uri="{FF2B5EF4-FFF2-40B4-BE49-F238E27FC236}">
                  <a16:creationId xmlns:a16="http://schemas.microsoft.com/office/drawing/2014/main" id="{B18D65A2-1A01-410E-8EE8-56116107F3ED}"/>
                </a:ext>
              </a:extLst>
            </p:cNvPr>
            <p:cNvSpPr>
              <a:spLocks/>
            </p:cNvSpPr>
            <p:nvPr/>
          </p:nvSpPr>
          <p:spPr bwMode="auto">
            <a:xfrm>
              <a:off x="1836738" y="309563"/>
              <a:ext cx="1290638" cy="1804987"/>
            </a:xfrm>
            <a:custGeom>
              <a:avLst/>
              <a:gdLst>
                <a:gd name="T0" fmla="*/ 0 w 288"/>
                <a:gd name="T1" fmla="*/ 154 h 405"/>
                <a:gd name="T2" fmla="*/ 79 w 288"/>
                <a:gd name="T3" fmla="*/ 273 h 405"/>
                <a:gd name="T4" fmla="*/ 23 w 288"/>
                <a:gd name="T5" fmla="*/ 273 h 405"/>
                <a:gd name="T6" fmla="*/ 155 w 288"/>
                <a:gd name="T7" fmla="*/ 405 h 405"/>
                <a:gd name="T8" fmla="*/ 288 w 288"/>
                <a:gd name="T9" fmla="*/ 273 h 405"/>
                <a:gd name="T10" fmla="*/ 233 w 288"/>
                <a:gd name="T11" fmla="*/ 273 h 405"/>
                <a:gd name="T12" fmla="*/ 26 w 288"/>
                <a:gd name="T13" fmla="*/ 0 h 405"/>
                <a:gd name="T14" fmla="*/ 90 w 288"/>
                <a:gd name="T15" fmla="*/ 64 h 405"/>
                <a:gd name="T16" fmla="*/ 0 w 288"/>
                <a:gd name="T17" fmla="*/ 154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405">
                  <a:moveTo>
                    <a:pt x="0" y="154"/>
                  </a:moveTo>
                  <a:cubicBezTo>
                    <a:pt x="45" y="176"/>
                    <a:pt x="76" y="221"/>
                    <a:pt x="79" y="273"/>
                  </a:cubicBezTo>
                  <a:cubicBezTo>
                    <a:pt x="23" y="273"/>
                    <a:pt x="23" y="273"/>
                    <a:pt x="23" y="273"/>
                  </a:cubicBezTo>
                  <a:cubicBezTo>
                    <a:pt x="155" y="405"/>
                    <a:pt x="155" y="405"/>
                    <a:pt x="155" y="405"/>
                  </a:cubicBezTo>
                  <a:cubicBezTo>
                    <a:pt x="288" y="273"/>
                    <a:pt x="288" y="273"/>
                    <a:pt x="288" y="273"/>
                  </a:cubicBezTo>
                  <a:cubicBezTo>
                    <a:pt x="233" y="273"/>
                    <a:pt x="233" y="273"/>
                    <a:pt x="233" y="273"/>
                  </a:cubicBezTo>
                  <a:cubicBezTo>
                    <a:pt x="230" y="144"/>
                    <a:pt x="144" y="36"/>
                    <a:pt x="26" y="0"/>
                  </a:cubicBezTo>
                  <a:cubicBezTo>
                    <a:pt x="90" y="64"/>
                    <a:pt x="90" y="64"/>
                    <a:pt x="90" y="64"/>
                  </a:cubicBezTo>
                  <a:lnTo>
                    <a:pt x="0" y="154"/>
                  </a:lnTo>
                  <a:close/>
                </a:path>
              </a:pathLst>
            </a:custGeom>
            <a:solidFill>
              <a:srgbClr val="A9A9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6">
              <a:extLst>
                <a:ext uri="{FF2B5EF4-FFF2-40B4-BE49-F238E27FC236}">
                  <a16:creationId xmlns:a16="http://schemas.microsoft.com/office/drawing/2014/main" id="{2ADDB32A-937F-42EE-8523-8EE4ECF8BF15}"/>
                </a:ext>
              </a:extLst>
            </p:cNvPr>
            <p:cNvSpPr>
              <a:spLocks/>
            </p:cNvSpPr>
            <p:nvPr/>
          </p:nvSpPr>
          <p:spPr bwMode="auto">
            <a:xfrm>
              <a:off x="309563" y="6350"/>
              <a:ext cx="1814513" cy="1284287"/>
            </a:xfrm>
            <a:custGeom>
              <a:avLst/>
              <a:gdLst>
                <a:gd name="T0" fmla="*/ 155 w 405"/>
                <a:gd name="T1" fmla="*/ 288 h 288"/>
                <a:gd name="T2" fmla="*/ 274 w 405"/>
                <a:gd name="T3" fmla="*/ 209 h 288"/>
                <a:gd name="T4" fmla="*/ 274 w 405"/>
                <a:gd name="T5" fmla="*/ 264 h 288"/>
                <a:gd name="T6" fmla="*/ 405 w 405"/>
                <a:gd name="T7" fmla="*/ 132 h 288"/>
                <a:gd name="T8" fmla="*/ 274 w 405"/>
                <a:gd name="T9" fmla="*/ 0 h 288"/>
                <a:gd name="T10" fmla="*/ 274 w 405"/>
                <a:gd name="T11" fmla="*/ 55 h 288"/>
                <a:gd name="T12" fmla="*/ 0 w 405"/>
                <a:gd name="T13" fmla="*/ 262 h 288"/>
                <a:gd name="T14" fmla="*/ 64 w 405"/>
                <a:gd name="T15" fmla="*/ 198 h 288"/>
                <a:gd name="T16" fmla="*/ 155 w 405"/>
                <a:gd name="T1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5" h="288">
                  <a:moveTo>
                    <a:pt x="155" y="288"/>
                  </a:moveTo>
                  <a:cubicBezTo>
                    <a:pt x="176" y="243"/>
                    <a:pt x="221" y="211"/>
                    <a:pt x="274" y="209"/>
                  </a:cubicBezTo>
                  <a:cubicBezTo>
                    <a:pt x="274" y="264"/>
                    <a:pt x="274" y="264"/>
                    <a:pt x="274" y="264"/>
                  </a:cubicBezTo>
                  <a:cubicBezTo>
                    <a:pt x="405" y="132"/>
                    <a:pt x="405" y="132"/>
                    <a:pt x="405" y="132"/>
                  </a:cubicBezTo>
                  <a:cubicBezTo>
                    <a:pt x="274" y="0"/>
                    <a:pt x="274" y="0"/>
                    <a:pt x="274" y="0"/>
                  </a:cubicBezTo>
                  <a:cubicBezTo>
                    <a:pt x="274" y="55"/>
                    <a:pt x="274" y="55"/>
                    <a:pt x="274" y="55"/>
                  </a:cubicBezTo>
                  <a:cubicBezTo>
                    <a:pt x="144" y="58"/>
                    <a:pt x="36" y="144"/>
                    <a:pt x="0" y="262"/>
                  </a:cubicBezTo>
                  <a:cubicBezTo>
                    <a:pt x="64" y="198"/>
                    <a:pt x="64" y="198"/>
                    <a:pt x="64" y="198"/>
                  </a:cubicBezTo>
                  <a:lnTo>
                    <a:pt x="155" y="288"/>
                  </a:lnTo>
                  <a:close/>
                </a:path>
              </a:pathLst>
            </a:custGeom>
            <a:solidFill>
              <a:srgbClr val="D4E0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Freeform 7">
              <a:extLst>
                <a:ext uri="{FF2B5EF4-FFF2-40B4-BE49-F238E27FC236}">
                  <a16:creationId xmlns:a16="http://schemas.microsoft.com/office/drawing/2014/main" id="{9BCFB0D6-E69D-4082-85C1-49E487F7AE9E}"/>
                </a:ext>
              </a:extLst>
            </p:cNvPr>
            <p:cNvSpPr>
              <a:spLocks/>
            </p:cNvSpPr>
            <p:nvPr/>
          </p:nvSpPr>
          <p:spPr bwMode="auto">
            <a:xfrm>
              <a:off x="4763" y="1000125"/>
              <a:ext cx="1290638" cy="1809750"/>
            </a:xfrm>
            <a:custGeom>
              <a:avLst/>
              <a:gdLst>
                <a:gd name="T0" fmla="*/ 288 w 288"/>
                <a:gd name="T1" fmla="*/ 251 h 406"/>
                <a:gd name="T2" fmla="*/ 209 w 288"/>
                <a:gd name="T3" fmla="*/ 132 h 406"/>
                <a:gd name="T4" fmla="*/ 265 w 288"/>
                <a:gd name="T5" fmla="*/ 132 h 406"/>
                <a:gd name="T6" fmla="*/ 132 w 288"/>
                <a:gd name="T7" fmla="*/ 0 h 406"/>
                <a:gd name="T8" fmla="*/ 0 w 288"/>
                <a:gd name="T9" fmla="*/ 132 h 406"/>
                <a:gd name="T10" fmla="*/ 55 w 288"/>
                <a:gd name="T11" fmla="*/ 132 h 406"/>
                <a:gd name="T12" fmla="*/ 262 w 288"/>
                <a:gd name="T13" fmla="*/ 406 h 406"/>
                <a:gd name="T14" fmla="*/ 198 w 288"/>
                <a:gd name="T15" fmla="*/ 341 h 406"/>
                <a:gd name="T16" fmla="*/ 288 w 288"/>
                <a:gd name="T17" fmla="*/ 25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406">
                  <a:moveTo>
                    <a:pt x="288" y="251"/>
                  </a:moveTo>
                  <a:cubicBezTo>
                    <a:pt x="243" y="229"/>
                    <a:pt x="212" y="185"/>
                    <a:pt x="209" y="132"/>
                  </a:cubicBezTo>
                  <a:cubicBezTo>
                    <a:pt x="265" y="132"/>
                    <a:pt x="265" y="132"/>
                    <a:pt x="265" y="132"/>
                  </a:cubicBezTo>
                  <a:cubicBezTo>
                    <a:pt x="132" y="0"/>
                    <a:pt x="132" y="0"/>
                    <a:pt x="132" y="0"/>
                  </a:cubicBezTo>
                  <a:cubicBezTo>
                    <a:pt x="0" y="132"/>
                    <a:pt x="0" y="132"/>
                    <a:pt x="0" y="132"/>
                  </a:cubicBezTo>
                  <a:cubicBezTo>
                    <a:pt x="55" y="132"/>
                    <a:pt x="55" y="132"/>
                    <a:pt x="55" y="132"/>
                  </a:cubicBezTo>
                  <a:cubicBezTo>
                    <a:pt x="58" y="261"/>
                    <a:pt x="144" y="370"/>
                    <a:pt x="262" y="406"/>
                  </a:cubicBezTo>
                  <a:cubicBezTo>
                    <a:pt x="198" y="341"/>
                    <a:pt x="198" y="341"/>
                    <a:pt x="198" y="341"/>
                  </a:cubicBezTo>
                  <a:lnTo>
                    <a:pt x="288" y="251"/>
                  </a:lnTo>
                  <a:close/>
                </a:path>
              </a:pathLst>
            </a:custGeom>
            <a:solidFill>
              <a:srgbClr val="C4DC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8">
              <a:extLst>
                <a:ext uri="{FF2B5EF4-FFF2-40B4-BE49-F238E27FC236}">
                  <a16:creationId xmlns:a16="http://schemas.microsoft.com/office/drawing/2014/main" id="{45DFEEAB-15BE-4A6A-8D0C-26AF3A881368}"/>
                </a:ext>
              </a:extLst>
            </p:cNvPr>
            <p:cNvSpPr>
              <a:spLocks/>
            </p:cNvSpPr>
            <p:nvPr/>
          </p:nvSpPr>
          <p:spPr bwMode="auto">
            <a:xfrm>
              <a:off x="1008063" y="1825625"/>
              <a:ext cx="1814513" cy="1287462"/>
            </a:xfrm>
            <a:custGeom>
              <a:avLst/>
              <a:gdLst>
                <a:gd name="T0" fmla="*/ 250 w 405"/>
                <a:gd name="T1" fmla="*/ 0 h 289"/>
                <a:gd name="T2" fmla="*/ 131 w 405"/>
                <a:gd name="T3" fmla="*/ 80 h 289"/>
                <a:gd name="T4" fmla="*/ 131 w 405"/>
                <a:gd name="T5" fmla="*/ 24 h 289"/>
                <a:gd name="T6" fmla="*/ 0 w 405"/>
                <a:gd name="T7" fmla="*/ 156 h 289"/>
                <a:gd name="T8" fmla="*/ 131 w 405"/>
                <a:gd name="T9" fmla="*/ 289 h 289"/>
                <a:gd name="T10" fmla="*/ 131 w 405"/>
                <a:gd name="T11" fmla="*/ 233 h 289"/>
                <a:gd name="T12" fmla="*/ 405 w 405"/>
                <a:gd name="T13" fmla="*/ 26 h 289"/>
                <a:gd name="T14" fmla="*/ 341 w 405"/>
                <a:gd name="T15" fmla="*/ 91 h 289"/>
                <a:gd name="T16" fmla="*/ 250 w 405"/>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5" h="289">
                  <a:moveTo>
                    <a:pt x="250" y="0"/>
                  </a:moveTo>
                  <a:cubicBezTo>
                    <a:pt x="229" y="45"/>
                    <a:pt x="184" y="77"/>
                    <a:pt x="131" y="80"/>
                  </a:cubicBezTo>
                  <a:cubicBezTo>
                    <a:pt x="131" y="24"/>
                    <a:pt x="131" y="24"/>
                    <a:pt x="131" y="24"/>
                  </a:cubicBezTo>
                  <a:cubicBezTo>
                    <a:pt x="0" y="156"/>
                    <a:pt x="0" y="156"/>
                    <a:pt x="0" y="156"/>
                  </a:cubicBezTo>
                  <a:cubicBezTo>
                    <a:pt x="131" y="289"/>
                    <a:pt x="131" y="289"/>
                    <a:pt x="131" y="289"/>
                  </a:cubicBezTo>
                  <a:cubicBezTo>
                    <a:pt x="131" y="233"/>
                    <a:pt x="131" y="233"/>
                    <a:pt x="131" y="233"/>
                  </a:cubicBezTo>
                  <a:cubicBezTo>
                    <a:pt x="261" y="231"/>
                    <a:pt x="369" y="144"/>
                    <a:pt x="405" y="26"/>
                  </a:cubicBezTo>
                  <a:cubicBezTo>
                    <a:pt x="341" y="91"/>
                    <a:pt x="341" y="91"/>
                    <a:pt x="341" y="91"/>
                  </a:cubicBezTo>
                  <a:lnTo>
                    <a:pt x="250" y="0"/>
                  </a:lnTo>
                  <a:close/>
                </a:path>
              </a:pathLst>
            </a:custGeom>
            <a:solidFill>
              <a:srgbClr val="F6A6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2" name="Titel 1"/>
          <p:cNvSpPr>
            <a:spLocks noGrp="1"/>
          </p:cNvSpPr>
          <p:nvPr>
            <p:ph type="title"/>
          </p:nvPr>
        </p:nvSpPr>
        <p:spPr/>
        <p:txBody>
          <a:bodyPr/>
          <a:lstStyle/>
          <a:p>
            <a:r>
              <a:rPr lang="de-DE" cap="all" dirty="0"/>
              <a:t>WAS KÖNNEN WIR FÜR SIE TUN?</a:t>
            </a:r>
            <a:br>
              <a:rPr lang="de-DE" cap="all" dirty="0"/>
            </a:br>
            <a:r>
              <a:rPr lang="de-DE" dirty="0"/>
              <a:t>Wir helfen Ihnen bei Ihrer Strategie</a:t>
            </a:r>
          </a:p>
        </p:txBody>
      </p:sp>
      <p:sp>
        <p:nvSpPr>
          <p:cNvPr id="7" name="Rechteck 6"/>
          <p:cNvSpPr/>
          <p:nvPr/>
        </p:nvSpPr>
        <p:spPr>
          <a:xfrm>
            <a:off x="6796268" y="3532574"/>
            <a:ext cx="2022189" cy="706871"/>
          </a:xfrm>
          <a:prstGeom prst="rect">
            <a:avLst/>
          </a:prstGeom>
          <a:no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158" tIns="10158" rIns="10158" bIns="10158" numCol="1" spcCol="1693" anchor="t" anchorCtr="0">
            <a:noAutofit/>
          </a:bodyPr>
          <a:lstStyle/>
          <a:p>
            <a:pPr marL="0" marR="0" lvl="0" indent="0" algn="ctr" defTabSz="711076" rtl="0" eaLnBrk="1" fontAlgn="auto" latinLnBrk="0" hangingPunct="1">
              <a:lnSpc>
                <a:spcPct val="90000"/>
              </a:lnSpc>
              <a:spcBef>
                <a:spcPts val="0"/>
              </a:spcBef>
              <a:spcAft>
                <a:spcPct val="35000"/>
              </a:spcAft>
              <a:buClrTx/>
              <a:buSzTx/>
              <a:buFontTx/>
              <a:buNone/>
              <a:tabLst/>
              <a:defRPr/>
            </a:pPr>
            <a:r>
              <a:rPr kumimoji="0" lang="en-US" b="0" i="0" u="none" strike="noStrike" kern="1200" cap="none" spc="0" normalizeH="0" baseline="0" noProof="0" dirty="0" err="1">
                <a:ln>
                  <a:noFill/>
                </a:ln>
                <a:solidFill>
                  <a:srgbClr val="04276E"/>
                </a:solidFill>
                <a:effectLst/>
                <a:uLnTx/>
                <a:uFillTx/>
                <a:latin typeface="Calibri" panose="020F0502020204030204" pitchFamily="34" charset="0"/>
                <a:cs typeface="Calibri" panose="020F0502020204030204" pitchFamily="34" charset="0"/>
              </a:rPr>
              <a:t>Heterogene</a:t>
            </a:r>
            <a:r>
              <a:rPr kumimoji="0" lang="en-US" b="0" i="0" u="none" strike="noStrike" kern="1200" cap="none" spc="0" normalizeH="0" baseline="0" noProof="0" dirty="0">
                <a:ln>
                  <a:noFill/>
                </a:ln>
                <a:solidFill>
                  <a:srgbClr val="04276E"/>
                </a:solidFill>
                <a:effectLst/>
                <a:uLnTx/>
                <a:uFillTx/>
                <a:latin typeface="Calibri" panose="020F0502020204030204" pitchFamily="34" charset="0"/>
                <a:cs typeface="Calibri" panose="020F0502020204030204" pitchFamily="34" charset="0"/>
              </a:rPr>
              <a:t> </a:t>
            </a:r>
            <a:br>
              <a:rPr kumimoji="0" lang="en-US" b="0" i="0" u="none" strike="noStrike" kern="1200" cap="none" spc="0" normalizeH="0" baseline="0" noProof="0" dirty="0">
                <a:ln>
                  <a:noFill/>
                </a:ln>
                <a:solidFill>
                  <a:srgbClr val="04276E"/>
                </a:solidFill>
                <a:effectLst/>
                <a:uLnTx/>
                <a:uFillTx/>
                <a:latin typeface="Calibri" panose="020F0502020204030204" pitchFamily="34" charset="0"/>
                <a:cs typeface="Calibri" panose="020F0502020204030204" pitchFamily="34" charset="0"/>
              </a:rPr>
            </a:br>
            <a:r>
              <a:rPr kumimoji="0" lang="en-US" b="0" i="0" u="none" strike="noStrike" kern="1200" cap="none" spc="0" normalizeH="0" baseline="0" noProof="0" dirty="0">
                <a:ln>
                  <a:noFill/>
                </a:ln>
                <a:solidFill>
                  <a:srgbClr val="04276E"/>
                </a:solidFill>
                <a:effectLst/>
                <a:uLnTx/>
                <a:uFillTx/>
                <a:latin typeface="Calibri" panose="020F0502020204030204" pitchFamily="34" charset="0"/>
                <a:cs typeface="Calibri" panose="020F0502020204030204" pitchFamily="34" charset="0"/>
              </a:rPr>
              <a:t>IT-</a:t>
            </a:r>
            <a:r>
              <a:rPr kumimoji="0" lang="en-US" b="0" i="0" u="none" strike="noStrike" kern="1200" cap="none" spc="0" normalizeH="0" baseline="0" noProof="0" dirty="0" err="1">
                <a:ln>
                  <a:noFill/>
                </a:ln>
                <a:solidFill>
                  <a:srgbClr val="04276E"/>
                </a:solidFill>
                <a:effectLst/>
                <a:uLnTx/>
                <a:uFillTx/>
                <a:latin typeface="Calibri" panose="020F0502020204030204" pitchFamily="34" charset="0"/>
                <a:cs typeface="Calibri" panose="020F0502020204030204" pitchFamily="34" charset="0"/>
              </a:rPr>
              <a:t>Landschaft</a:t>
            </a:r>
            <a:endParaRPr kumimoji="0" lang="en-US" b="0" i="0" u="none" strike="noStrike" kern="1200" cap="none" spc="0" normalizeH="0" baseline="0" noProof="0" dirty="0">
              <a:ln>
                <a:noFill/>
              </a:ln>
              <a:solidFill>
                <a:srgbClr val="04276E"/>
              </a:solidFill>
              <a:effectLst/>
              <a:uLnTx/>
              <a:uFillTx/>
              <a:latin typeface="Calibri" panose="020F0502020204030204" pitchFamily="34" charset="0"/>
              <a:cs typeface="Calibri" panose="020F0502020204030204" pitchFamily="34" charset="0"/>
            </a:endParaRPr>
          </a:p>
        </p:txBody>
      </p:sp>
      <p:sp>
        <p:nvSpPr>
          <p:cNvPr id="8" name="Rechteck 7"/>
          <p:cNvSpPr/>
          <p:nvPr/>
        </p:nvSpPr>
        <p:spPr>
          <a:xfrm>
            <a:off x="5133081" y="1849767"/>
            <a:ext cx="1654192" cy="410437"/>
          </a:xfrm>
          <a:prstGeom prst="rect">
            <a:avLst/>
          </a:prstGeom>
          <a:no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158" tIns="10158" rIns="10158" bIns="10158" numCol="1" spcCol="1693" anchor="t" anchorCtr="0">
            <a:noAutofit/>
          </a:bodyPr>
          <a:lstStyle/>
          <a:p>
            <a:pPr marL="0" marR="0" lvl="0" indent="0" algn="ctr" defTabSz="711076" rtl="0" eaLnBrk="1" fontAlgn="auto" latinLnBrk="0" hangingPunct="1">
              <a:lnSpc>
                <a:spcPct val="90000"/>
              </a:lnSpc>
              <a:spcBef>
                <a:spcPts val="0"/>
              </a:spcBef>
              <a:spcAft>
                <a:spcPct val="35000"/>
              </a:spcAft>
              <a:buClrTx/>
              <a:buSzTx/>
              <a:buFontTx/>
              <a:buNone/>
              <a:tabLst/>
              <a:defRPr/>
            </a:pPr>
            <a:r>
              <a:rPr kumimoji="0" lang="en-US" b="0" i="0" u="none" strike="noStrike" kern="1200" cap="none" spc="0" normalizeH="0" baseline="0" noProof="0" dirty="0" err="1">
                <a:ln>
                  <a:noFill/>
                </a:ln>
                <a:solidFill>
                  <a:srgbClr val="04276E"/>
                </a:solidFill>
                <a:effectLst/>
                <a:uLnTx/>
                <a:uFillTx/>
                <a:latin typeface="Calibri" panose="020F0502020204030204" pitchFamily="34" charset="0"/>
                <a:cs typeface="Calibri" panose="020F0502020204030204" pitchFamily="34" charset="0"/>
              </a:rPr>
              <a:t>Festgelegte</a:t>
            </a:r>
            <a:br>
              <a:rPr kumimoji="0" lang="en-US" b="0" i="0" u="none" strike="noStrike" kern="1200" cap="none" spc="0" normalizeH="0" baseline="0" noProof="0" dirty="0">
                <a:ln>
                  <a:noFill/>
                </a:ln>
                <a:solidFill>
                  <a:srgbClr val="04276E"/>
                </a:solidFill>
                <a:effectLst/>
                <a:uLnTx/>
                <a:uFillTx/>
                <a:latin typeface="Calibri" panose="020F0502020204030204" pitchFamily="34" charset="0"/>
                <a:cs typeface="Calibri" panose="020F0502020204030204" pitchFamily="34" charset="0"/>
              </a:rPr>
            </a:br>
            <a:r>
              <a:rPr kumimoji="0" lang="en-US" b="0" i="0" u="none" strike="noStrike" kern="1200" cap="none" spc="0" normalizeH="0" baseline="0" noProof="0" dirty="0" err="1">
                <a:ln>
                  <a:noFill/>
                </a:ln>
                <a:solidFill>
                  <a:srgbClr val="04276E"/>
                </a:solidFill>
                <a:effectLst/>
                <a:uLnTx/>
                <a:uFillTx/>
                <a:latin typeface="Calibri" panose="020F0502020204030204" pitchFamily="34" charset="0"/>
                <a:cs typeface="Calibri" panose="020F0502020204030204" pitchFamily="34" charset="0"/>
              </a:rPr>
              <a:t>Verkaufspreise</a:t>
            </a:r>
            <a:endParaRPr kumimoji="0" lang="en-US" b="0" i="0" u="none" strike="noStrike" kern="1200" cap="none" spc="0" normalizeH="0" baseline="0" noProof="0" dirty="0">
              <a:ln>
                <a:noFill/>
              </a:ln>
              <a:solidFill>
                <a:srgbClr val="04276E"/>
              </a:solidFill>
              <a:effectLst/>
              <a:uLnTx/>
              <a:uFillTx/>
              <a:latin typeface="Calibri" panose="020F0502020204030204" pitchFamily="34" charset="0"/>
              <a:cs typeface="Calibri" panose="020F0502020204030204" pitchFamily="34" charset="0"/>
            </a:endParaRPr>
          </a:p>
        </p:txBody>
      </p:sp>
      <p:sp>
        <p:nvSpPr>
          <p:cNvPr id="9" name="Rechteck 8"/>
          <p:cNvSpPr/>
          <p:nvPr/>
        </p:nvSpPr>
        <p:spPr>
          <a:xfrm>
            <a:off x="5295572" y="5332488"/>
            <a:ext cx="1918274" cy="410437"/>
          </a:xfrm>
          <a:prstGeom prst="rect">
            <a:avLst/>
          </a:prstGeom>
          <a:no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158" tIns="10158" rIns="10158" bIns="10158" numCol="1" spcCol="1693" anchor="t" anchorCtr="0">
            <a:noAutofit/>
          </a:bodyPr>
          <a:lstStyle/>
          <a:p>
            <a:pPr marL="0" marR="0" lvl="0" indent="0" algn="ctr" defTabSz="711076" rtl="0" eaLnBrk="1" fontAlgn="auto" latinLnBrk="0" hangingPunct="1">
              <a:lnSpc>
                <a:spcPct val="90000"/>
              </a:lnSpc>
              <a:spcBef>
                <a:spcPts val="0"/>
              </a:spcBef>
              <a:spcAft>
                <a:spcPct val="35000"/>
              </a:spcAft>
              <a:buClrTx/>
              <a:buSzTx/>
              <a:buFontTx/>
              <a:buNone/>
              <a:tabLst/>
              <a:defRPr/>
            </a:pPr>
            <a:r>
              <a:rPr kumimoji="0" lang="en-US" b="0" i="0" u="none" strike="noStrike" kern="1200" cap="none" spc="0" normalizeH="0" baseline="0" noProof="0" dirty="0" err="1">
                <a:ln>
                  <a:noFill/>
                </a:ln>
                <a:solidFill>
                  <a:srgbClr val="04276E"/>
                </a:solidFill>
                <a:effectLst/>
                <a:uLnTx/>
                <a:uFillTx/>
                <a:latin typeface="Calibri" panose="020F0502020204030204" pitchFamily="34" charset="0"/>
                <a:cs typeface="Calibri" panose="020F0502020204030204" pitchFamily="34" charset="0"/>
              </a:rPr>
              <a:t>Skaleneffekt</a:t>
            </a:r>
            <a:endParaRPr kumimoji="0" lang="en-US" b="0" i="0" u="none" strike="noStrike" kern="1200" cap="none" spc="0" normalizeH="0" baseline="0" noProof="0" dirty="0">
              <a:ln>
                <a:noFill/>
              </a:ln>
              <a:solidFill>
                <a:srgbClr val="04276E"/>
              </a:solidFill>
              <a:effectLst/>
              <a:uLnTx/>
              <a:uFillTx/>
              <a:latin typeface="Calibri" panose="020F0502020204030204" pitchFamily="34" charset="0"/>
              <a:cs typeface="Calibri" panose="020F0502020204030204" pitchFamily="34" charset="0"/>
            </a:endParaRPr>
          </a:p>
        </p:txBody>
      </p:sp>
      <p:sp>
        <p:nvSpPr>
          <p:cNvPr id="10" name="Rechteck 9"/>
          <p:cNvSpPr/>
          <p:nvPr/>
        </p:nvSpPr>
        <p:spPr>
          <a:xfrm>
            <a:off x="3756025" y="3667530"/>
            <a:ext cx="1415100" cy="743571"/>
          </a:xfrm>
          <a:prstGeom prst="rect">
            <a:avLst/>
          </a:prstGeom>
          <a:no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158" tIns="10158" rIns="10158" bIns="10158" numCol="1" spcCol="1693" anchor="t" anchorCtr="0">
            <a:noAutofit/>
          </a:bodyPr>
          <a:lstStyle/>
          <a:p>
            <a:pPr marL="0" marR="0" lvl="0" indent="0" algn="ctr" defTabSz="711076" rtl="0" eaLnBrk="1" fontAlgn="auto" latinLnBrk="0" hangingPunct="1">
              <a:lnSpc>
                <a:spcPct val="90000"/>
              </a:lnSpc>
              <a:spcBef>
                <a:spcPts val="0"/>
              </a:spcBef>
              <a:spcAft>
                <a:spcPct val="35000"/>
              </a:spcAft>
              <a:buClrTx/>
              <a:buSzTx/>
              <a:buFontTx/>
              <a:buNone/>
              <a:tabLst/>
              <a:defRPr/>
            </a:pPr>
            <a:r>
              <a:rPr kumimoji="0" lang="en-US" b="0" i="0" u="none" strike="noStrike" kern="1200" cap="none" spc="0" normalizeH="0" baseline="0" noProof="0" dirty="0" err="1">
                <a:ln>
                  <a:noFill/>
                </a:ln>
                <a:solidFill>
                  <a:srgbClr val="04276E"/>
                </a:solidFill>
                <a:effectLst/>
                <a:uLnTx/>
                <a:uFillTx/>
                <a:latin typeface="Calibri" panose="020F0502020204030204" pitchFamily="34" charset="0"/>
                <a:cs typeface="Calibri" panose="020F0502020204030204" pitchFamily="34" charset="0"/>
              </a:rPr>
              <a:t>Fehlende</a:t>
            </a:r>
            <a:r>
              <a:rPr kumimoji="0" lang="en-US" b="0" i="0" u="none" strike="noStrike" kern="1200" cap="none" spc="0" normalizeH="0" baseline="0" noProof="0" dirty="0">
                <a:ln>
                  <a:noFill/>
                </a:ln>
                <a:solidFill>
                  <a:srgbClr val="04276E"/>
                </a:solidFill>
                <a:effectLst/>
                <a:uLnTx/>
                <a:uFillTx/>
                <a:latin typeface="Calibri" panose="020F0502020204030204" pitchFamily="34" charset="0"/>
                <a:cs typeface="Calibri" panose="020F0502020204030204" pitchFamily="34" charset="0"/>
              </a:rPr>
              <a:t> </a:t>
            </a:r>
            <a:r>
              <a:rPr kumimoji="0" lang="en-US" b="0" i="0" u="none" strike="noStrike" kern="1200" cap="none" spc="0" normalizeH="0" baseline="0" noProof="0" dirty="0" err="1">
                <a:ln>
                  <a:noFill/>
                </a:ln>
                <a:solidFill>
                  <a:srgbClr val="04276E"/>
                </a:solidFill>
                <a:effectLst/>
                <a:uLnTx/>
                <a:uFillTx/>
                <a:latin typeface="Calibri" panose="020F0502020204030204" pitchFamily="34" charset="0"/>
                <a:cs typeface="Calibri" panose="020F0502020204030204" pitchFamily="34" charset="0"/>
              </a:rPr>
              <a:t>Transparenz</a:t>
            </a:r>
            <a:endParaRPr kumimoji="0" lang="en-US" b="0" i="0" u="none" strike="noStrike" kern="1200" cap="none" spc="0" normalizeH="0" baseline="0" noProof="0" dirty="0">
              <a:ln>
                <a:noFill/>
              </a:ln>
              <a:solidFill>
                <a:srgbClr val="04276E"/>
              </a:solidFill>
              <a:effectLst/>
              <a:uLnTx/>
              <a:uFillTx/>
              <a:latin typeface="Calibri" panose="020F0502020204030204" pitchFamily="34" charset="0"/>
              <a:cs typeface="Calibri" panose="020F0502020204030204" pitchFamily="34" charset="0"/>
            </a:endParaRPr>
          </a:p>
        </p:txBody>
      </p:sp>
      <p:cxnSp>
        <p:nvCxnSpPr>
          <p:cNvPr id="11" name="Gerade Verbindung 28"/>
          <p:cNvCxnSpPr>
            <a:cxnSpLocks/>
          </p:cNvCxnSpPr>
          <p:nvPr/>
        </p:nvCxnSpPr>
        <p:spPr bwMode="auto">
          <a:xfrm flipH="1">
            <a:off x="8112125" y="2776948"/>
            <a:ext cx="938742"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Gerade Verbindung 34"/>
          <p:cNvCxnSpPr>
            <a:cxnSpLocks/>
          </p:cNvCxnSpPr>
          <p:nvPr/>
        </p:nvCxnSpPr>
        <p:spPr bwMode="auto">
          <a:xfrm flipH="1">
            <a:off x="3149600" y="2776948"/>
            <a:ext cx="904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Gerade Verbindung 35"/>
          <p:cNvCxnSpPr>
            <a:cxnSpLocks/>
          </p:cNvCxnSpPr>
          <p:nvPr/>
        </p:nvCxnSpPr>
        <p:spPr bwMode="auto">
          <a:xfrm flipH="1">
            <a:off x="8056800" y="5020615"/>
            <a:ext cx="9940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Gerade Verbindung 36"/>
          <p:cNvCxnSpPr>
            <a:cxnSpLocks/>
          </p:cNvCxnSpPr>
          <p:nvPr/>
        </p:nvCxnSpPr>
        <p:spPr bwMode="auto">
          <a:xfrm flipH="1">
            <a:off x="3149600" y="5020615"/>
            <a:ext cx="1001713"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Rechteck: abgerundete Ecken 20">
            <a:extLst>
              <a:ext uri="{FF2B5EF4-FFF2-40B4-BE49-F238E27FC236}">
                <a16:creationId xmlns:a16="http://schemas.microsoft.com/office/drawing/2014/main" id="{CE34FB81-7A28-49AB-B587-83DA2F3DAC71}"/>
              </a:ext>
            </a:extLst>
          </p:cNvPr>
          <p:cNvSpPr/>
          <p:nvPr/>
        </p:nvSpPr>
        <p:spPr>
          <a:xfrm>
            <a:off x="366001" y="2073123"/>
            <a:ext cx="2783600" cy="1412846"/>
          </a:xfrm>
          <a:prstGeom prst="roundRect">
            <a:avLst>
              <a:gd name="adj" fmla="val 13291"/>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r>
              <a:rPr lang="de-DE" sz="1600" dirty="0">
                <a:solidFill>
                  <a:srgbClr val="57666D"/>
                </a:solidFill>
                <a:latin typeface="Calibri Light"/>
                <a:cs typeface="Calibri Light"/>
              </a:rPr>
              <a:t>Integration neuer digitaler Services</a:t>
            </a:r>
          </a:p>
        </p:txBody>
      </p:sp>
      <p:sp>
        <p:nvSpPr>
          <p:cNvPr id="22" name="Rechteck: abgerundete Ecken 21">
            <a:extLst>
              <a:ext uri="{FF2B5EF4-FFF2-40B4-BE49-F238E27FC236}">
                <a16:creationId xmlns:a16="http://schemas.microsoft.com/office/drawing/2014/main" id="{33985B67-44CC-441A-A409-99870BF9927B}"/>
              </a:ext>
            </a:extLst>
          </p:cNvPr>
          <p:cNvSpPr/>
          <p:nvPr/>
        </p:nvSpPr>
        <p:spPr>
          <a:xfrm>
            <a:off x="366001" y="4349667"/>
            <a:ext cx="2783600" cy="1412846"/>
          </a:xfrm>
          <a:prstGeom prst="roundRect">
            <a:avLst>
              <a:gd name="adj" fmla="val 13291"/>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r>
              <a:rPr lang="en-US" sz="1600" dirty="0">
                <a:solidFill>
                  <a:srgbClr val="57666D"/>
                </a:solidFill>
                <a:latin typeface="Calibri Light"/>
                <a:cs typeface="Calibri Light"/>
              </a:rPr>
              <a:t>High-End Big Data Business, Intelligence Tools </a:t>
            </a:r>
            <a:r>
              <a:rPr lang="en-US" sz="1600" dirty="0" err="1">
                <a:solidFill>
                  <a:srgbClr val="57666D"/>
                </a:solidFill>
                <a:latin typeface="Calibri Light"/>
                <a:cs typeface="Calibri Light"/>
              </a:rPr>
              <a:t>basierend</a:t>
            </a:r>
            <a:r>
              <a:rPr lang="en-US" sz="1600" dirty="0">
                <a:solidFill>
                  <a:srgbClr val="57666D"/>
                </a:solidFill>
                <a:latin typeface="Calibri Light"/>
                <a:cs typeface="Calibri Light"/>
              </a:rPr>
              <a:t> auf </a:t>
            </a:r>
            <a:r>
              <a:rPr lang="en-US" sz="1600" dirty="0" err="1">
                <a:solidFill>
                  <a:srgbClr val="57666D"/>
                </a:solidFill>
                <a:latin typeface="Calibri Light"/>
                <a:cs typeface="Calibri Light"/>
              </a:rPr>
              <a:t>einem</a:t>
            </a:r>
            <a:r>
              <a:rPr lang="en-US" sz="1600" dirty="0">
                <a:solidFill>
                  <a:srgbClr val="57666D"/>
                </a:solidFill>
                <a:latin typeface="Calibri Light"/>
                <a:cs typeface="Calibri Light"/>
              </a:rPr>
              <a:t> Common-Data-Modell, As a Service</a:t>
            </a:r>
          </a:p>
        </p:txBody>
      </p:sp>
      <p:sp>
        <p:nvSpPr>
          <p:cNvPr id="23" name="Rechteck: abgerundete Ecken 22">
            <a:extLst>
              <a:ext uri="{FF2B5EF4-FFF2-40B4-BE49-F238E27FC236}">
                <a16:creationId xmlns:a16="http://schemas.microsoft.com/office/drawing/2014/main" id="{D4D8ACAE-EC64-4D11-9593-A44EDAC8046D}"/>
              </a:ext>
            </a:extLst>
          </p:cNvPr>
          <p:cNvSpPr/>
          <p:nvPr/>
        </p:nvSpPr>
        <p:spPr>
          <a:xfrm>
            <a:off x="9050867" y="2073123"/>
            <a:ext cx="2783600" cy="1412846"/>
          </a:xfrm>
          <a:prstGeom prst="roundRect">
            <a:avLst>
              <a:gd name="adj" fmla="val 13291"/>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r>
              <a:rPr lang="en-US" sz="1600" dirty="0">
                <a:solidFill>
                  <a:srgbClr val="57666D"/>
                </a:solidFill>
                <a:latin typeface="Calibri Light"/>
                <a:cs typeface="Calibri Light"/>
              </a:rPr>
              <a:t>End-to-End </a:t>
            </a:r>
            <a:r>
              <a:rPr lang="en-US" sz="1600" dirty="0" err="1">
                <a:solidFill>
                  <a:srgbClr val="57666D"/>
                </a:solidFill>
                <a:latin typeface="Calibri Light"/>
                <a:cs typeface="Calibri Light"/>
              </a:rPr>
              <a:t>Unternehmenslösungen</a:t>
            </a:r>
            <a:br>
              <a:rPr lang="en-US" sz="1600" dirty="0">
                <a:solidFill>
                  <a:srgbClr val="57666D"/>
                </a:solidFill>
                <a:latin typeface="Calibri Light"/>
                <a:cs typeface="Calibri Light"/>
              </a:rPr>
            </a:br>
            <a:r>
              <a:rPr lang="en-US" sz="1600" dirty="0">
                <a:solidFill>
                  <a:srgbClr val="57666D"/>
                </a:solidFill>
                <a:latin typeface="Calibri Light"/>
                <a:cs typeface="Calibri Light"/>
              </a:rPr>
              <a:t>COSMO CONSULT / MICROSOFT Solution Stack</a:t>
            </a:r>
            <a:endParaRPr lang="de-DE" sz="1600" dirty="0">
              <a:solidFill>
                <a:srgbClr val="57666D"/>
              </a:solidFill>
              <a:latin typeface="Calibri Light"/>
              <a:cs typeface="Calibri Light"/>
            </a:endParaRPr>
          </a:p>
        </p:txBody>
      </p:sp>
      <p:sp>
        <p:nvSpPr>
          <p:cNvPr id="24" name="Rechteck: abgerundete Ecken 23">
            <a:extLst>
              <a:ext uri="{FF2B5EF4-FFF2-40B4-BE49-F238E27FC236}">
                <a16:creationId xmlns:a16="http://schemas.microsoft.com/office/drawing/2014/main" id="{BB5928CF-5CC1-4C94-A7C0-7A5C4FDB5D7C}"/>
              </a:ext>
            </a:extLst>
          </p:cNvPr>
          <p:cNvSpPr/>
          <p:nvPr/>
        </p:nvSpPr>
        <p:spPr>
          <a:xfrm>
            <a:off x="9050867" y="4349667"/>
            <a:ext cx="2783600" cy="1412846"/>
          </a:xfrm>
          <a:prstGeom prst="roundRect">
            <a:avLst>
              <a:gd name="adj" fmla="val 13291"/>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lvl="0" algn="r" eaLnBrk="0" hangingPunct="0">
              <a:spcBef>
                <a:spcPct val="60000"/>
              </a:spcBef>
              <a:buClr>
                <a:srgbClr val="E24203"/>
              </a:buClr>
              <a:defRPr/>
            </a:pPr>
            <a:r>
              <a:rPr lang="de-DE" sz="1600" noProof="1">
                <a:solidFill>
                  <a:srgbClr val="57666D"/>
                </a:solidFill>
                <a:latin typeface="Calibri Light"/>
                <a:ea typeface="Arial Unicode MS" pitchFamily="34" charset="-128"/>
                <a:cs typeface="Calibri Light"/>
              </a:rPr>
              <a:t>Zentrales Einkaufs- und Dienstleistungsmanagement</a:t>
            </a:r>
            <a:br>
              <a:rPr lang="de-DE" sz="1600" noProof="1">
                <a:solidFill>
                  <a:srgbClr val="57666D"/>
                </a:solidFill>
                <a:latin typeface="Calibri Light"/>
                <a:ea typeface="Arial Unicode MS" pitchFamily="34" charset="-128"/>
                <a:cs typeface="Calibri Light"/>
              </a:rPr>
            </a:br>
            <a:r>
              <a:rPr lang="de-DE" sz="1600" noProof="1">
                <a:solidFill>
                  <a:srgbClr val="57666D"/>
                </a:solidFill>
                <a:latin typeface="Calibri Light"/>
                <a:ea typeface="Arial Unicode MS" pitchFamily="34" charset="-128"/>
                <a:cs typeface="Calibri Light"/>
              </a:rPr>
              <a:t>Best Practices, KPIs</a:t>
            </a:r>
          </a:p>
        </p:txBody>
      </p:sp>
    </p:spTree>
    <p:extLst>
      <p:ext uri="{BB962C8B-B14F-4D97-AF65-F5344CB8AC3E}">
        <p14:creationId xmlns:p14="http://schemas.microsoft.com/office/powerpoint/2010/main" val="3447973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descr="Ein Bild, das Person, Mann, Anzug, stehend enthält.&#10;&#10;Mit sehr hoher Zuverlässigkeit generierte Beschreibung">
            <a:extLst>
              <a:ext uri="{FF2B5EF4-FFF2-40B4-BE49-F238E27FC236}">
                <a16:creationId xmlns:a16="http://schemas.microsoft.com/office/drawing/2014/main" id="{14564473-49CC-4FD5-BBA6-33E04F696167}"/>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8935" b="8935"/>
          <a:stretch>
            <a:fillRect/>
          </a:stretch>
        </p:blipFill>
        <p:spPr>
          <a:xfrm>
            <a:off x="0" y="179388"/>
            <a:ext cx="12185650" cy="6678612"/>
          </a:xfrm>
        </p:spPr>
      </p:pic>
      <p:sp>
        <p:nvSpPr>
          <p:cNvPr id="5" name="Freeform 5">
            <a:extLst>
              <a:ext uri="{FF2B5EF4-FFF2-40B4-BE49-F238E27FC236}">
                <a16:creationId xmlns:a16="http://schemas.microsoft.com/office/drawing/2014/main" id="{3BC82BB3-C512-438C-B8FA-F06263C2F748}"/>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7" name="Grafik 6">
            <a:extLst>
              <a:ext uri="{FF2B5EF4-FFF2-40B4-BE49-F238E27FC236}">
                <a16:creationId xmlns:a16="http://schemas.microsoft.com/office/drawing/2014/main" id="{3FAC9938-96AD-4809-BDDC-567940C454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8" name="Titel 2">
            <a:extLst>
              <a:ext uri="{FF2B5EF4-FFF2-40B4-BE49-F238E27FC236}">
                <a16:creationId xmlns:a16="http://schemas.microsoft.com/office/drawing/2014/main" id="{E6C42596-556A-41BF-97F1-483E9747BF26}"/>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cap="all" dirty="0"/>
              <a:t>Referenzen</a:t>
            </a:r>
            <a:endParaRPr lang="de-DE" dirty="0"/>
          </a:p>
        </p:txBody>
      </p:sp>
    </p:spTree>
    <p:extLst>
      <p:ext uri="{BB962C8B-B14F-4D97-AF65-F5344CB8AC3E}">
        <p14:creationId xmlns:p14="http://schemas.microsoft.com/office/powerpoint/2010/main" val="3896678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abgerundete Ecken 4">
            <a:extLst>
              <a:ext uri="{FF2B5EF4-FFF2-40B4-BE49-F238E27FC236}">
                <a16:creationId xmlns:a16="http://schemas.microsoft.com/office/drawing/2014/main" id="{E9CA25CC-E08D-4FB5-9FEE-93B0A534B502}"/>
              </a:ext>
            </a:extLst>
          </p:cNvPr>
          <p:cNvSpPr/>
          <p:nvPr/>
        </p:nvSpPr>
        <p:spPr>
          <a:xfrm flipH="1">
            <a:off x="358772" y="1432740"/>
            <a:ext cx="5821047" cy="1996260"/>
          </a:xfrm>
          <a:prstGeom prst="roundRect">
            <a:avLst>
              <a:gd name="adj" fmla="val 8463"/>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2988000" rtlCol="0" anchor="ctr"/>
          <a:lstStyle/>
          <a:p>
            <a:pPr marL="182563" lvl="0" indent="-182563">
              <a:spcBef>
                <a:spcPts val="1000"/>
              </a:spcBef>
              <a:buClr>
                <a:schemeClr val="bg1"/>
              </a:buClr>
              <a:buSzPct val="140000"/>
              <a:buFont typeface="Calibri Light" panose="020F0302020204030204" pitchFamily="34" charset="0"/>
              <a:buChar char="›"/>
              <a:defRPr sz="1800" b="0" i="0" u="none" strike="noStrike" kern="0" cap="none" spc="0" baseline="0">
                <a:solidFill>
                  <a:srgbClr val="000000"/>
                </a:solidFill>
                <a:uFillTx/>
              </a:defRPr>
            </a:pPr>
            <a:r>
              <a:rPr lang="de-DE" sz="1600" kern="0" dirty="0" err="1">
                <a:solidFill>
                  <a:schemeClr val="bg1"/>
                </a:solidFill>
                <a:latin typeface="Calibri Light" pitchFamily="34"/>
                <a:cs typeface="Calibri" pitchFamily="34"/>
              </a:rPr>
              <a:t>Tation</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ullamcorper</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suscipit</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lobortis</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nisl</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ut</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aliquip</a:t>
            </a:r>
            <a:endParaRPr lang="de-DE" sz="1600" kern="0" dirty="0">
              <a:solidFill>
                <a:schemeClr val="bg1"/>
              </a:solidFill>
              <a:latin typeface="Calibri Light" pitchFamily="34"/>
              <a:cs typeface="Calibri" pitchFamily="34"/>
            </a:endParaRPr>
          </a:p>
          <a:p>
            <a:pPr marL="182563" lvl="0" indent="-182563">
              <a:spcBef>
                <a:spcPts val="1000"/>
              </a:spcBef>
              <a:buClr>
                <a:schemeClr val="bg1"/>
              </a:buClr>
              <a:buSzPct val="140000"/>
              <a:buFont typeface="Calibri Light" panose="020F0302020204030204" pitchFamily="34" charset="0"/>
              <a:buChar char="›"/>
              <a:defRPr sz="1800" b="0" i="0" u="none" strike="noStrike" kern="0" cap="none" spc="0" baseline="0">
                <a:solidFill>
                  <a:srgbClr val="000000"/>
                </a:solidFill>
                <a:uFillTx/>
              </a:defRPr>
            </a:pPr>
            <a:r>
              <a:rPr lang="de-DE" sz="1600" kern="0" dirty="0">
                <a:solidFill>
                  <a:schemeClr val="bg1"/>
                </a:solidFill>
                <a:latin typeface="Calibri Light" pitchFamily="34"/>
                <a:cs typeface="Calibri" pitchFamily="34"/>
              </a:rPr>
              <a:t>ex </a:t>
            </a:r>
            <a:r>
              <a:rPr lang="de-DE" sz="1600" kern="0" dirty="0" err="1">
                <a:solidFill>
                  <a:schemeClr val="bg1"/>
                </a:solidFill>
                <a:latin typeface="Calibri Light" pitchFamily="34"/>
                <a:cs typeface="Calibri" pitchFamily="34"/>
              </a:rPr>
              <a:t>ea</a:t>
            </a:r>
            <a:r>
              <a:rPr lang="de-DE" sz="1600" kern="0" dirty="0">
                <a:solidFill>
                  <a:schemeClr val="bg1"/>
                </a:solidFill>
                <a:latin typeface="Calibri Light" pitchFamily="34"/>
                <a:cs typeface="Calibri" pitchFamily="34"/>
              </a:rPr>
              <a:t> commodo </a:t>
            </a:r>
            <a:r>
              <a:rPr lang="de-DE" sz="1600" kern="0" dirty="0" err="1">
                <a:solidFill>
                  <a:schemeClr val="bg1"/>
                </a:solidFill>
                <a:latin typeface="Calibri Light" pitchFamily="34"/>
                <a:cs typeface="Calibri" pitchFamily="34"/>
              </a:rPr>
              <a:t>consequat</a:t>
            </a:r>
            <a:r>
              <a:rPr lang="de-DE" sz="1600" kern="0" dirty="0">
                <a:solidFill>
                  <a:schemeClr val="bg1"/>
                </a:solidFill>
                <a:latin typeface="Calibri Light" pitchFamily="34"/>
                <a:cs typeface="Calibri" pitchFamily="34"/>
              </a:rPr>
              <a:t>. </a:t>
            </a:r>
          </a:p>
          <a:p>
            <a:pPr marL="182563" lvl="0" indent="-182563">
              <a:spcBef>
                <a:spcPts val="1000"/>
              </a:spcBef>
              <a:buClr>
                <a:schemeClr val="bg1"/>
              </a:buClr>
              <a:buSzPct val="140000"/>
              <a:buFont typeface="Calibri Light" panose="020F0302020204030204" pitchFamily="34" charset="0"/>
              <a:buChar char="›"/>
              <a:defRPr sz="1800" b="0" i="0" u="none" strike="noStrike" kern="0" cap="none" spc="0" baseline="0">
                <a:solidFill>
                  <a:srgbClr val="000000"/>
                </a:solidFill>
                <a:uFillTx/>
              </a:defRPr>
            </a:pPr>
            <a:r>
              <a:rPr lang="de-DE" sz="1600" kern="0" dirty="0">
                <a:solidFill>
                  <a:schemeClr val="bg1"/>
                </a:solidFill>
                <a:latin typeface="Calibri Light" pitchFamily="34"/>
                <a:cs typeface="Calibri" pitchFamily="34"/>
              </a:rPr>
              <a:t>Duis </a:t>
            </a:r>
            <a:r>
              <a:rPr lang="de-DE" sz="1600" kern="0" dirty="0" err="1">
                <a:solidFill>
                  <a:schemeClr val="bg1"/>
                </a:solidFill>
                <a:latin typeface="Calibri Light" pitchFamily="34"/>
                <a:cs typeface="Calibri" pitchFamily="34"/>
              </a:rPr>
              <a:t>autem</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vel</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eum</a:t>
            </a:r>
            <a:r>
              <a:rPr lang="de-DE" sz="1600" kern="0" dirty="0">
                <a:solidFill>
                  <a:schemeClr val="bg1"/>
                </a:solidFill>
                <a:latin typeface="Calibri Light" pitchFamily="34"/>
                <a:cs typeface="Calibri" pitchFamily="34"/>
              </a:rPr>
              <a:t> </a:t>
            </a:r>
          </a:p>
          <a:p>
            <a:pPr marL="182563" lvl="0" indent="-182563">
              <a:spcBef>
                <a:spcPts val="1000"/>
              </a:spcBef>
              <a:buClr>
                <a:schemeClr val="bg1"/>
              </a:buClr>
              <a:buSzPct val="140000"/>
              <a:buFont typeface="Calibri Light" panose="020F0302020204030204" pitchFamily="34" charset="0"/>
              <a:buChar char="›"/>
              <a:defRPr sz="1800" b="0" i="0" u="none" strike="noStrike" kern="0" cap="none" spc="0" baseline="0">
                <a:solidFill>
                  <a:srgbClr val="000000"/>
                </a:solidFill>
                <a:uFillTx/>
              </a:defRPr>
            </a:pPr>
            <a:r>
              <a:rPr lang="de-DE" sz="1600" kern="0" dirty="0">
                <a:solidFill>
                  <a:schemeClr val="bg1"/>
                </a:solidFill>
                <a:latin typeface="Calibri Light" pitchFamily="34"/>
                <a:cs typeface="Calibri" pitchFamily="34"/>
              </a:rPr>
              <a:t>2356 </a:t>
            </a:r>
            <a:endParaRPr lang="de-DE" sz="1600" dirty="0">
              <a:solidFill>
                <a:schemeClr val="bg1"/>
              </a:solidFill>
              <a:latin typeface="Calibri Light" pitchFamily="34"/>
              <a:cs typeface="Calibri" pitchFamily="34"/>
            </a:endParaRPr>
          </a:p>
        </p:txBody>
      </p:sp>
      <p:sp>
        <p:nvSpPr>
          <p:cNvPr id="2" name="Titel 1"/>
          <p:cNvSpPr>
            <a:spLocks noGrp="1"/>
          </p:cNvSpPr>
          <p:nvPr>
            <p:ph type="title"/>
          </p:nvPr>
        </p:nvSpPr>
        <p:spPr/>
        <p:txBody>
          <a:bodyPr/>
          <a:lstStyle/>
          <a:p>
            <a:r>
              <a:rPr lang="de-DE" cap="all" dirty="0" err="1"/>
              <a:t>FiRma</a:t>
            </a:r>
            <a:r>
              <a:rPr lang="de-DE" cap="all" dirty="0"/>
              <a:t> Name GmbH - MUSTERFOLIE</a:t>
            </a:r>
            <a:br>
              <a:rPr lang="de-DE" cap="all" dirty="0"/>
            </a:br>
            <a:r>
              <a:rPr lang="de-DE" dirty="0"/>
              <a:t>Branche</a:t>
            </a:r>
          </a:p>
        </p:txBody>
      </p:sp>
      <p:sp>
        <p:nvSpPr>
          <p:cNvPr id="24" name="Ellipse 23">
            <a:extLst>
              <a:ext uri="{FF2B5EF4-FFF2-40B4-BE49-F238E27FC236}">
                <a16:creationId xmlns:a16="http://schemas.microsoft.com/office/drawing/2014/main" id="{E2A16365-D853-4AA3-8A3A-110A53B2B122}"/>
              </a:ext>
            </a:extLst>
          </p:cNvPr>
          <p:cNvSpPr/>
          <p:nvPr/>
        </p:nvSpPr>
        <p:spPr>
          <a:xfrm>
            <a:off x="492371" y="1496825"/>
            <a:ext cx="1875692" cy="18756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hteck: abgerundete Ecken 25">
            <a:extLst>
              <a:ext uri="{FF2B5EF4-FFF2-40B4-BE49-F238E27FC236}">
                <a16:creationId xmlns:a16="http://schemas.microsoft.com/office/drawing/2014/main" id="{B477A7F7-6648-45F3-BCC3-74A38D5B31C6}"/>
              </a:ext>
            </a:extLst>
          </p:cNvPr>
          <p:cNvSpPr/>
          <p:nvPr/>
        </p:nvSpPr>
        <p:spPr>
          <a:xfrm>
            <a:off x="6313419" y="1642846"/>
            <a:ext cx="5502344" cy="1786153"/>
          </a:xfrm>
          <a:prstGeom prst="roundRect">
            <a:avLst>
              <a:gd name="adj" fmla="val 11666"/>
            </a:avLst>
          </a:prstGeom>
          <a:solidFill>
            <a:srgbClr val="DCE1E3"/>
          </a:solidFill>
          <a:ln cap="flat">
            <a:noFill/>
            <a:prstDash val="solid"/>
          </a:ln>
        </p:spPr>
        <p:txBody>
          <a:bodyPr vert="horz" wrap="square" lIns="107999" tIns="216000" rIns="107999" bIns="126004" anchor="t" anchorCtr="0" compatLnSpc="1">
            <a:noAutofit/>
          </a:bodyPr>
          <a:lstStyle/>
          <a:p>
            <a:pPr marL="0" marR="0" lvl="0" indent="0" algn="l" defTabSz="914400" rtl="0" eaLnBrk="1" fontAlgn="auto" latinLnBrk="0" hangingPunct="1">
              <a:lnSpc>
                <a:spcPct val="100000"/>
              </a:lnSpc>
              <a:spcBef>
                <a:spcPts val="1000"/>
              </a:spcBef>
              <a:spcAft>
                <a:spcPts val="0"/>
              </a:spcAft>
              <a:buClrTx/>
              <a:buSzPts val="1999"/>
              <a:buFontTx/>
              <a:buNone/>
              <a:tabLst/>
              <a:defRPr/>
            </a:pPr>
            <a:r>
              <a:rPr kumimoji="0" lang="de-DE" sz="1600" b="0" i="0" u="none" strike="noStrike" kern="0" cap="none" spc="0" normalizeH="0" baseline="0" noProof="1">
                <a:ln>
                  <a:noFill/>
                </a:ln>
                <a:solidFill>
                  <a:srgbClr val="57666D"/>
                </a:solidFill>
                <a:effectLst/>
                <a:uLnTx/>
                <a:uFillTx/>
                <a:latin typeface="Calibri Light" pitchFamily="34"/>
                <a:ea typeface="+mn-ea"/>
                <a:cs typeface="Calibri" pitchFamily="34"/>
              </a:rPr>
              <a:t>Ut wisi enim ad minim veniam, quis nostrud exerci tation ullamcorper suscipit lobortis nisl ut aliquip ex ea commodo consequat. Duis autem vel eum iriure dolor in hendrerit in vulputate velit esse molesti. Sit amet, consectetuer adipiscing elit, sed nonummy nib.</a:t>
            </a:r>
          </a:p>
        </p:txBody>
      </p:sp>
      <p:sp>
        <p:nvSpPr>
          <p:cNvPr id="27" name="Ecken des Rechtecks auf der gleichen Seite abrunden 26">
            <a:extLst>
              <a:ext uri="{FF2B5EF4-FFF2-40B4-BE49-F238E27FC236}">
                <a16:creationId xmlns:a16="http://schemas.microsoft.com/office/drawing/2014/main" id="{51EA190A-5C47-4173-8A83-E9EE726EE041}"/>
              </a:ext>
            </a:extLst>
          </p:cNvPr>
          <p:cNvSpPr/>
          <p:nvPr/>
        </p:nvSpPr>
        <p:spPr bwMode="auto">
          <a:xfrm>
            <a:off x="6314646" y="1432740"/>
            <a:ext cx="5504049"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36000" rIns="0" bIns="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FFFFFF"/>
                </a:solidFill>
                <a:effectLst/>
                <a:uLnTx/>
                <a:uFillTx/>
                <a:latin typeface="Calibri"/>
                <a:ea typeface="+mn-ea"/>
                <a:cs typeface="+mn-cs"/>
              </a:rPr>
              <a:t>Unternehmen</a:t>
            </a:r>
            <a:endParaRPr kumimoji="0" lang="de-DE" sz="18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9" name="Rechteck: abgerundete Ecken 41">
            <a:extLst>
              <a:ext uri="{FF2B5EF4-FFF2-40B4-BE49-F238E27FC236}">
                <a16:creationId xmlns:a16="http://schemas.microsoft.com/office/drawing/2014/main" id="{91450108-7805-4642-A12C-E98E1104BCFB}"/>
              </a:ext>
            </a:extLst>
          </p:cNvPr>
          <p:cNvSpPr/>
          <p:nvPr/>
        </p:nvSpPr>
        <p:spPr>
          <a:xfrm>
            <a:off x="358772" y="3823981"/>
            <a:ext cx="3738746" cy="2524432"/>
          </a:xfrm>
          <a:custGeom>
            <a:avLst>
              <a:gd name="f0" fmla="val 107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07999" tIns="216000" rIns="107999" bIns="126004" anchor="t" anchorCtr="0" compatLnSpc="1">
            <a:noAutofit/>
          </a:bodyPr>
          <a:lstStyle/>
          <a:p>
            <a:pPr marL="182563" marR="0" lvl="0" indent="-182563" algn="l" defTabSz="914400" rtl="0" eaLnBrk="1" fontAlgn="auto" latinLnBrk="0" hangingPunct="1">
              <a:lnSpc>
                <a:spcPct val="100000"/>
              </a:lnSpc>
              <a:spcBef>
                <a:spcPts val="1000"/>
              </a:spcBef>
              <a:spcAft>
                <a:spcPts val="0"/>
              </a:spcAft>
              <a:buClr>
                <a:srgbClr val="031D53"/>
              </a:buClr>
              <a:buSzPct val="150000"/>
              <a:buFont typeface="Calibri Light" panose="020F0302020204030204" pitchFamily="34" charset="0"/>
              <a:buChar char="›"/>
              <a:tabLst/>
              <a:defRPr sz="1800" b="0" i="0" u="none" strike="noStrike" kern="0" cap="none" spc="0" baseline="0">
                <a:solidFill>
                  <a:srgbClr val="000000"/>
                </a:solidFill>
                <a:uFillTx/>
              </a:defRPr>
            </a:pPr>
            <a:r>
              <a:rPr kumimoji="0" lang="de-DE" sz="1600" b="0" i="0" u="none" strike="noStrike" kern="0" cap="none" spc="0" normalizeH="0" baseline="0" noProof="0" dirty="0" err="1">
                <a:ln>
                  <a:noFill/>
                </a:ln>
                <a:solidFill>
                  <a:srgbClr val="57666D"/>
                </a:solidFill>
                <a:effectLst/>
                <a:uLnTx/>
                <a:uFillTx/>
                <a:ea typeface="+mn-ea"/>
                <a:cs typeface="Calibri" pitchFamily="34"/>
              </a:rPr>
              <a:t>Ut</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wisi</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enim</a:t>
            </a:r>
            <a:r>
              <a:rPr kumimoji="0" lang="de-DE" sz="1600" b="0" i="0" u="none" strike="noStrike" kern="0" cap="none" spc="0" normalizeH="0" baseline="0" noProof="0" dirty="0">
                <a:ln>
                  <a:noFill/>
                </a:ln>
                <a:solidFill>
                  <a:srgbClr val="57666D"/>
                </a:solidFill>
                <a:effectLst/>
                <a:uLnTx/>
                <a:uFillTx/>
                <a:ea typeface="+mn-ea"/>
                <a:cs typeface="Calibri" pitchFamily="34"/>
              </a:rPr>
              <a:t> ad minim </a:t>
            </a:r>
            <a:r>
              <a:rPr kumimoji="0" lang="de-DE" sz="1600" b="0" i="0" u="none" strike="noStrike" kern="0" cap="none" spc="0" normalizeH="0" baseline="0" noProof="0" dirty="0" err="1">
                <a:ln>
                  <a:noFill/>
                </a:ln>
                <a:solidFill>
                  <a:srgbClr val="57666D"/>
                </a:solidFill>
                <a:effectLst/>
                <a:uLnTx/>
                <a:uFillTx/>
                <a:ea typeface="+mn-ea"/>
                <a:cs typeface="Calibri" pitchFamily="34"/>
              </a:rPr>
              <a:t>veniam</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quis</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nostrud</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exerci</a:t>
            </a:r>
            <a:r>
              <a:rPr kumimoji="0" lang="de-DE" sz="1600" b="0" i="0" u="none" strike="noStrike" kern="0" cap="none" spc="0" normalizeH="0" baseline="0" noProof="0" dirty="0">
                <a:ln>
                  <a:noFill/>
                </a:ln>
                <a:solidFill>
                  <a:srgbClr val="57666D"/>
                </a:solidFill>
                <a:effectLst/>
                <a:uLnTx/>
                <a:uFillTx/>
                <a:ea typeface="+mn-ea"/>
                <a:cs typeface="Calibri" pitchFamily="34"/>
              </a:rPr>
              <a:t> </a:t>
            </a:r>
          </a:p>
          <a:p>
            <a:pPr marL="182563" marR="0" lvl="0" indent="-182563" algn="l" defTabSz="914400" rtl="0" eaLnBrk="1" fontAlgn="auto" latinLnBrk="0" hangingPunct="1">
              <a:lnSpc>
                <a:spcPct val="100000"/>
              </a:lnSpc>
              <a:spcBef>
                <a:spcPts val="1000"/>
              </a:spcBef>
              <a:spcAft>
                <a:spcPts val="0"/>
              </a:spcAft>
              <a:buClrTx/>
              <a:buSzPct val="100000"/>
              <a:buBlip>
                <a:blip r:embed="rId3"/>
              </a:buBlip>
              <a:tabLst/>
              <a:defRPr sz="1800" b="0" i="0" u="none" strike="noStrike" kern="0" cap="none" spc="0" baseline="0">
                <a:solidFill>
                  <a:srgbClr val="000000"/>
                </a:solidFill>
                <a:uFillTx/>
              </a:defRPr>
            </a:pPr>
            <a:r>
              <a:rPr kumimoji="0" lang="de-DE" sz="1600" b="0" i="0" u="none" strike="noStrike" kern="0" cap="none" spc="0" normalizeH="0" baseline="0" noProof="0" dirty="0" err="1">
                <a:ln>
                  <a:noFill/>
                </a:ln>
                <a:solidFill>
                  <a:srgbClr val="57666D"/>
                </a:solidFill>
                <a:effectLst/>
                <a:uLnTx/>
                <a:uFillTx/>
                <a:ea typeface="+mn-ea"/>
                <a:cs typeface="Calibri" pitchFamily="34"/>
              </a:rPr>
              <a:t>Tation</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ullamcorper</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suscipit</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lobortis</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nisl</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ut</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aliquip</a:t>
            </a:r>
            <a:r>
              <a:rPr kumimoji="0" lang="de-DE" sz="1600" b="0" i="0" u="none" strike="noStrike" kern="0" cap="none" spc="0" normalizeH="0" baseline="0" noProof="0" dirty="0">
                <a:ln>
                  <a:noFill/>
                </a:ln>
                <a:solidFill>
                  <a:srgbClr val="57666D"/>
                </a:solidFill>
                <a:effectLst/>
                <a:uLnTx/>
                <a:uFillTx/>
                <a:ea typeface="+mn-ea"/>
                <a:cs typeface="Calibri" pitchFamily="34"/>
              </a:rPr>
              <a:t> ex </a:t>
            </a:r>
            <a:r>
              <a:rPr kumimoji="0" lang="de-DE" sz="1600" b="0" i="0" u="none" strike="noStrike" kern="0" cap="none" spc="0" normalizeH="0" baseline="0" noProof="0" dirty="0" err="1">
                <a:ln>
                  <a:noFill/>
                </a:ln>
                <a:solidFill>
                  <a:srgbClr val="57666D"/>
                </a:solidFill>
                <a:effectLst/>
                <a:uLnTx/>
                <a:uFillTx/>
                <a:ea typeface="+mn-ea"/>
                <a:cs typeface="Calibri" pitchFamily="34"/>
              </a:rPr>
              <a:t>ea</a:t>
            </a:r>
            <a:r>
              <a:rPr kumimoji="0" lang="de-DE" sz="1600" b="0" i="0" u="none" strike="noStrike" kern="0" cap="none" spc="0" normalizeH="0" baseline="0" noProof="0" dirty="0">
                <a:ln>
                  <a:noFill/>
                </a:ln>
                <a:solidFill>
                  <a:srgbClr val="57666D"/>
                </a:solidFill>
                <a:effectLst/>
                <a:uLnTx/>
                <a:uFillTx/>
                <a:ea typeface="+mn-ea"/>
                <a:cs typeface="Calibri" pitchFamily="34"/>
              </a:rPr>
              <a:t> commodo </a:t>
            </a:r>
            <a:r>
              <a:rPr kumimoji="0" lang="de-DE" sz="1600" b="0" i="0" u="none" strike="noStrike" kern="0" cap="none" spc="0" normalizeH="0" baseline="0" noProof="0" dirty="0" err="1">
                <a:ln>
                  <a:noFill/>
                </a:ln>
                <a:solidFill>
                  <a:srgbClr val="57666D"/>
                </a:solidFill>
                <a:effectLst/>
                <a:uLnTx/>
                <a:uFillTx/>
                <a:ea typeface="+mn-ea"/>
                <a:cs typeface="Calibri" pitchFamily="34"/>
              </a:rPr>
              <a:t>consequat</a:t>
            </a:r>
            <a:r>
              <a:rPr kumimoji="0" lang="de-DE" sz="1600" b="0" i="0" u="none" strike="noStrike" kern="0" cap="none" spc="0" normalizeH="0" baseline="0" noProof="0" dirty="0">
                <a:ln>
                  <a:noFill/>
                </a:ln>
                <a:solidFill>
                  <a:srgbClr val="57666D"/>
                </a:solidFill>
                <a:effectLst/>
                <a:uLnTx/>
                <a:uFillTx/>
                <a:ea typeface="+mn-ea"/>
                <a:cs typeface="Calibri" pitchFamily="34"/>
              </a:rPr>
              <a:t>. </a:t>
            </a:r>
          </a:p>
          <a:p>
            <a:pPr marL="182563" marR="0" lvl="0" indent="-182563" algn="l" defTabSz="914400" rtl="0" eaLnBrk="1" fontAlgn="auto" latinLnBrk="0" hangingPunct="1">
              <a:lnSpc>
                <a:spcPct val="100000"/>
              </a:lnSpc>
              <a:spcBef>
                <a:spcPts val="1000"/>
              </a:spcBef>
              <a:spcAft>
                <a:spcPts val="0"/>
              </a:spcAft>
              <a:buClrTx/>
              <a:buSzPct val="100000"/>
              <a:buBlip>
                <a:blip r:embed="rId3"/>
              </a:buBlip>
              <a:tabLst/>
              <a:defRPr sz="1800" b="0" i="0" u="none" strike="noStrike" kern="0" cap="none" spc="0" baseline="0">
                <a:solidFill>
                  <a:srgbClr val="000000"/>
                </a:solidFill>
                <a:uFillTx/>
              </a:defRPr>
            </a:pPr>
            <a:r>
              <a:rPr kumimoji="0" lang="de-DE" sz="1600" b="0" i="0" u="none" strike="noStrike" kern="0" cap="none" spc="0" normalizeH="0" baseline="0" noProof="0" dirty="0">
                <a:ln>
                  <a:noFill/>
                </a:ln>
                <a:solidFill>
                  <a:srgbClr val="57666D"/>
                </a:solidFill>
                <a:effectLst/>
                <a:uLnTx/>
                <a:uFillTx/>
                <a:ea typeface="+mn-ea"/>
                <a:cs typeface="Calibri" pitchFamily="34"/>
              </a:rPr>
              <a:t>Duis </a:t>
            </a:r>
            <a:r>
              <a:rPr kumimoji="0" lang="de-DE" sz="1600" b="0" i="0" u="none" strike="noStrike" kern="0" cap="none" spc="0" normalizeH="0" baseline="0" noProof="0" dirty="0" err="1">
                <a:ln>
                  <a:noFill/>
                </a:ln>
                <a:solidFill>
                  <a:srgbClr val="57666D"/>
                </a:solidFill>
                <a:effectLst/>
                <a:uLnTx/>
                <a:uFillTx/>
                <a:ea typeface="+mn-ea"/>
                <a:cs typeface="Calibri" pitchFamily="34"/>
              </a:rPr>
              <a:t>autem</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vel</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eum</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iriure</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dolor</a:t>
            </a:r>
            <a:r>
              <a:rPr kumimoji="0" lang="de-DE" sz="1600" b="0" i="0" u="none" strike="noStrike" kern="0" cap="none" spc="0" normalizeH="0" baseline="0" noProof="0" dirty="0">
                <a:ln>
                  <a:noFill/>
                </a:ln>
                <a:solidFill>
                  <a:srgbClr val="57666D"/>
                </a:solidFill>
                <a:effectLst/>
                <a:uLnTx/>
                <a:uFillTx/>
                <a:ea typeface="+mn-ea"/>
                <a:cs typeface="Calibri" pitchFamily="34"/>
              </a:rPr>
              <a:t> in </a:t>
            </a:r>
            <a:r>
              <a:rPr kumimoji="0" lang="de-DE" sz="1600" b="0" i="0" u="none" strike="noStrike" kern="0" cap="none" spc="0" normalizeH="0" baseline="0" noProof="0" dirty="0" err="1">
                <a:ln>
                  <a:noFill/>
                </a:ln>
                <a:solidFill>
                  <a:srgbClr val="57666D"/>
                </a:solidFill>
                <a:effectLst/>
                <a:uLnTx/>
                <a:uFillTx/>
                <a:ea typeface="+mn-ea"/>
                <a:cs typeface="Calibri" pitchFamily="34"/>
              </a:rPr>
              <a:t>hendrerit</a:t>
            </a:r>
            <a:r>
              <a:rPr kumimoji="0" lang="de-DE" sz="1600" b="0" i="0" u="none" strike="noStrike" kern="0" cap="none" spc="0" normalizeH="0" baseline="0" noProof="0" dirty="0">
                <a:ln>
                  <a:noFill/>
                </a:ln>
                <a:solidFill>
                  <a:srgbClr val="57666D"/>
                </a:solidFill>
                <a:effectLst/>
                <a:uLnTx/>
                <a:uFillTx/>
                <a:ea typeface="+mn-ea"/>
                <a:cs typeface="Calibri" pitchFamily="34"/>
              </a:rPr>
              <a:t> in </a:t>
            </a:r>
            <a:r>
              <a:rPr kumimoji="0" lang="de-DE" sz="1600" b="0" i="0" u="none" strike="noStrike" kern="0" cap="none" spc="0" normalizeH="0" baseline="0" noProof="0" dirty="0" err="1">
                <a:ln>
                  <a:noFill/>
                </a:ln>
                <a:solidFill>
                  <a:srgbClr val="57666D"/>
                </a:solidFill>
                <a:effectLst/>
                <a:uLnTx/>
                <a:uFillTx/>
                <a:ea typeface="+mn-ea"/>
                <a:cs typeface="Calibri" pitchFamily="34"/>
              </a:rPr>
              <a:t>vulputate</a:t>
            </a:r>
            <a:r>
              <a:rPr kumimoji="0" lang="de-DE" sz="1600" b="0" i="0" u="none" strike="noStrike" kern="0" cap="none" spc="0" normalizeH="0" baseline="0" noProof="0" dirty="0">
                <a:ln>
                  <a:noFill/>
                </a:ln>
                <a:solidFill>
                  <a:srgbClr val="57666D"/>
                </a:solidFill>
                <a:effectLst/>
                <a:uLnTx/>
                <a:uFillTx/>
                <a:ea typeface="+mn-ea"/>
                <a:cs typeface="Calibri" pitchFamily="34"/>
              </a:rPr>
              <a:t>.</a:t>
            </a:r>
            <a:endParaRPr kumimoji="0" lang="de-DE" sz="1600" b="0" i="0" u="none" strike="noStrike" kern="1200" cap="none" spc="0" normalizeH="0" baseline="0" noProof="0" dirty="0">
              <a:ln>
                <a:noFill/>
              </a:ln>
              <a:solidFill>
                <a:srgbClr val="57666D"/>
              </a:solidFill>
              <a:effectLst/>
              <a:uLnTx/>
              <a:uFillTx/>
              <a:ea typeface="+mn-ea"/>
              <a:cs typeface="Calibri" pitchFamily="34"/>
            </a:endParaRPr>
          </a:p>
        </p:txBody>
      </p:sp>
      <p:sp>
        <p:nvSpPr>
          <p:cNvPr id="30" name="Ecken des Rechtecks auf der gleichen Seite abrunden 26">
            <a:extLst>
              <a:ext uri="{FF2B5EF4-FFF2-40B4-BE49-F238E27FC236}">
                <a16:creationId xmlns:a16="http://schemas.microsoft.com/office/drawing/2014/main" id="{78E809A9-DCDE-471E-A676-E16BCE925691}"/>
              </a:ext>
            </a:extLst>
          </p:cNvPr>
          <p:cNvSpPr/>
          <p:nvPr/>
        </p:nvSpPr>
        <p:spPr>
          <a:xfrm>
            <a:off x="359654" y="3613880"/>
            <a:ext cx="3739905" cy="420212"/>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F7A64A"/>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kern="0" dirty="0">
                <a:solidFill>
                  <a:srgbClr val="FFFFFF"/>
                </a:solidFill>
                <a:latin typeface="Calibri" pitchFamily="34"/>
                <a:cs typeface="Calibri" pitchFamily="34"/>
              </a:rPr>
              <a:t>Herausforderung/Besonderheiten</a:t>
            </a:r>
            <a:endParaRPr kumimoji="0" lang="de-DE" sz="2000" b="1" i="0" u="none" strike="noStrike" kern="1200" cap="none" spc="0" normalizeH="0" baseline="0" noProof="0" dirty="0">
              <a:ln>
                <a:noFill/>
              </a:ln>
              <a:solidFill>
                <a:srgbClr val="FFFFFF"/>
              </a:solidFill>
              <a:effectLst/>
              <a:uLnTx/>
              <a:uFillTx/>
              <a:latin typeface="Calibri" pitchFamily="34"/>
              <a:ea typeface="+mn-ea"/>
              <a:cs typeface="Calibri" pitchFamily="34"/>
            </a:endParaRPr>
          </a:p>
        </p:txBody>
      </p:sp>
      <p:sp>
        <p:nvSpPr>
          <p:cNvPr id="41" name="Rechteck: abgerundete Ecken 41">
            <a:extLst>
              <a:ext uri="{FF2B5EF4-FFF2-40B4-BE49-F238E27FC236}">
                <a16:creationId xmlns:a16="http://schemas.microsoft.com/office/drawing/2014/main" id="{A126EE5F-61AD-4323-9B13-3F7DF5723D46}"/>
              </a:ext>
            </a:extLst>
          </p:cNvPr>
          <p:cNvSpPr/>
          <p:nvPr/>
        </p:nvSpPr>
        <p:spPr>
          <a:xfrm>
            <a:off x="8077016" y="3823981"/>
            <a:ext cx="3738746" cy="2524432"/>
          </a:xfrm>
          <a:custGeom>
            <a:avLst>
              <a:gd name="f0" fmla="val 107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07999" tIns="216000" rIns="107999" bIns="126004" anchor="t" anchorCtr="0" compatLnSpc="1">
            <a:noAutofit/>
          </a:bodyPr>
          <a:lstStyle/>
          <a:p>
            <a:pPr marL="182563" lvl="0" indent="-182563">
              <a:spcBef>
                <a:spcPts val="1000"/>
              </a:spcBef>
              <a:buSzPct val="100000"/>
              <a:buBlip>
                <a:blip r:embed="rId3"/>
              </a:buBlip>
              <a:defRPr sz="1800" b="0" i="0" u="none" strike="noStrike" kern="0" cap="none" spc="0" baseline="0">
                <a:solidFill>
                  <a:srgbClr val="000000"/>
                </a:solidFill>
                <a:uFillTx/>
              </a:defRPr>
            </a:pPr>
            <a:r>
              <a:rPr lang="de-DE" sz="1600" kern="0" dirty="0" err="1">
                <a:solidFill>
                  <a:srgbClr val="57666D"/>
                </a:solidFill>
                <a:latin typeface="Calibri Light" pitchFamily="34"/>
                <a:cs typeface="Calibri" pitchFamily="34"/>
              </a:rPr>
              <a:t>Dolor</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sit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amet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consectetuer</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adipiscing</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elit</a:t>
            </a:r>
            <a:r>
              <a:rPr lang="de-DE" sz="1600" kern="0" dirty="0">
                <a:solidFill>
                  <a:srgbClr val="57666D"/>
                </a:solidFill>
                <a:latin typeface="Calibri Light" pitchFamily="34"/>
                <a:cs typeface="Calibri" pitchFamily="34"/>
              </a:rPr>
              <a:t>, sed </a:t>
            </a:r>
            <a:r>
              <a:rPr lang="de-DE" sz="1600" kern="0" dirty="0" err="1">
                <a:solidFill>
                  <a:srgbClr val="57666D"/>
                </a:solidFill>
                <a:latin typeface="Calibri Light" pitchFamily="34"/>
                <a:cs typeface="Calibri" pitchFamily="34"/>
              </a:rPr>
              <a:t>diam</a:t>
            </a:r>
            <a:endParaRPr lang="de-DE" sz="1600" kern="0" dirty="0">
              <a:solidFill>
                <a:srgbClr val="57666D"/>
              </a:solidFill>
              <a:latin typeface="Calibri Light" pitchFamily="34"/>
              <a:cs typeface="Calibri" pitchFamily="34"/>
            </a:endParaRPr>
          </a:p>
          <a:p>
            <a:pPr marL="182563" lvl="0" indent="-182563">
              <a:spcBef>
                <a:spcPts val="1000"/>
              </a:spcBef>
              <a:buSzPct val="100000"/>
              <a:buBlip>
                <a:blip r:embed="rId3"/>
              </a:buBlip>
              <a:defRPr sz="1800" b="0" i="0" u="none" strike="noStrike" kern="0" cap="none" spc="0" baseline="0">
                <a:solidFill>
                  <a:srgbClr val="000000"/>
                </a:solidFill>
                <a:uFillTx/>
              </a:defRPr>
            </a:pPr>
            <a:r>
              <a:rPr lang="de-DE" sz="1600" kern="0" dirty="0" err="1">
                <a:solidFill>
                  <a:srgbClr val="57666D"/>
                </a:solidFill>
                <a:latin typeface="Calibri Light" pitchFamily="34"/>
                <a:cs typeface="Calibri" pitchFamily="34"/>
              </a:rPr>
              <a:t>Nonummy</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nibh</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euismod</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tincidunt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ut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laoreet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dolore</a:t>
            </a:r>
            <a:r>
              <a:rPr lang="de-DE" sz="1600" kern="0" dirty="0">
                <a:solidFill>
                  <a:srgbClr val="57666D"/>
                </a:solidFill>
                <a:latin typeface="Calibri Light" pitchFamily="34"/>
                <a:cs typeface="Calibri" pitchFamily="34"/>
              </a:rPr>
              <a:t> magna </a:t>
            </a:r>
          </a:p>
          <a:p>
            <a:pPr marL="182563" lvl="0" indent="-182563">
              <a:spcBef>
                <a:spcPts val="1000"/>
              </a:spcBef>
              <a:buSzPct val="100000"/>
              <a:buBlip>
                <a:blip r:embed="rId3"/>
              </a:buBlip>
              <a:defRPr sz="1800" b="0" i="0" u="none" strike="noStrike" kern="0" cap="none" spc="0" baseline="0">
                <a:solidFill>
                  <a:srgbClr val="000000"/>
                </a:solidFill>
                <a:uFillTx/>
              </a:defRPr>
            </a:pPr>
            <a:r>
              <a:rPr lang="de-DE" sz="1600" kern="0" dirty="0" err="1">
                <a:solidFill>
                  <a:srgbClr val="57666D"/>
                </a:solidFill>
                <a:latin typeface="Calibri Light" pitchFamily="34"/>
                <a:cs typeface="Calibri" pitchFamily="34"/>
              </a:rPr>
              <a:t>Aliquam</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erat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volutpat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Ut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wisi</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enim</a:t>
            </a:r>
            <a:r>
              <a:rPr lang="de-DE" sz="1600" kern="0" dirty="0">
                <a:solidFill>
                  <a:srgbClr val="57666D"/>
                </a:solidFill>
                <a:latin typeface="Calibri Light" pitchFamily="34"/>
                <a:cs typeface="Calibri" pitchFamily="34"/>
              </a:rPr>
              <a:t> ad minim </a:t>
            </a:r>
            <a:r>
              <a:rPr lang="de-DE" sz="1600" kern="0" dirty="0" err="1">
                <a:solidFill>
                  <a:srgbClr val="57666D"/>
                </a:solidFill>
                <a:latin typeface="Calibri Light" pitchFamily="34"/>
                <a:cs typeface="Calibri" pitchFamily="34"/>
              </a:rPr>
              <a:t>veniam</a:t>
            </a:r>
            <a:endParaRPr lang="de-DE" sz="1600" kern="0" dirty="0">
              <a:solidFill>
                <a:srgbClr val="57666D"/>
              </a:solidFill>
              <a:latin typeface="Calibri Light" pitchFamily="34"/>
              <a:cs typeface="Calibri" pitchFamily="34"/>
            </a:endParaRPr>
          </a:p>
          <a:p>
            <a:pPr marL="182563" lvl="0" indent="-182563">
              <a:spcBef>
                <a:spcPts val="1000"/>
              </a:spcBef>
              <a:buSzPct val="100000"/>
              <a:buBlip>
                <a:blip r:embed="rId3"/>
              </a:buBlip>
              <a:defRPr sz="1800" b="0" i="0" u="none" strike="noStrike" kern="0" cap="none" spc="0" baseline="0">
                <a:solidFill>
                  <a:srgbClr val="000000"/>
                </a:solidFill>
                <a:uFillTx/>
              </a:defRPr>
            </a:pPr>
            <a:r>
              <a:rPr lang="de-DE" sz="1600" kern="0" dirty="0" err="1">
                <a:solidFill>
                  <a:srgbClr val="57666D"/>
                </a:solidFill>
                <a:latin typeface="Calibri Light" pitchFamily="34"/>
                <a:cs typeface="Calibri" pitchFamily="34"/>
              </a:rPr>
              <a:t>Quis</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nostrud</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exerci</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tation</a:t>
            </a:r>
            <a:endParaRPr kumimoji="0" lang="de-DE" sz="1600" b="0" i="0" u="none" strike="noStrike" kern="1200" cap="none" spc="0" normalizeH="0" baseline="0" noProof="0" dirty="0">
              <a:ln>
                <a:noFill/>
              </a:ln>
              <a:solidFill>
                <a:srgbClr val="57666D"/>
              </a:solidFill>
              <a:effectLst/>
              <a:uLnTx/>
              <a:uFillTx/>
              <a:latin typeface="Calibri Light" pitchFamily="34"/>
              <a:ea typeface="+mn-ea"/>
              <a:cs typeface="Calibri" pitchFamily="34"/>
            </a:endParaRPr>
          </a:p>
        </p:txBody>
      </p:sp>
      <p:sp>
        <p:nvSpPr>
          <p:cNvPr id="42" name="Ecken des Rechtecks auf der gleichen Seite abrunden 26">
            <a:extLst>
              <a:ext uri="{FF2B5EF4-FFF2-40B4-BE49-F238E27FC236}">
                <a16:creationId xmlns:a16="http://schemas.microsoft.com/office/drawing/2014/main" id="{8B5C03B0-AB39-4B24-8945-51C2AE6FF86A}"/>
              </a:ext>
            </a:extLst>
          </p:cNvPr>
          <p:cNvSpPr/>
          <p:nvPr/>
        </p:nvSpPr>
        <p:spPr>
          <a:xfrm>
            <a:off x="8075857" y="3613880"/>
            <a:ext cx="3739905" cy="420212"/>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F7A64A"/>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kern="0" dirty="0">
                <a:solidFill>
                  <a:srgbClr val="FFFFFF"/>
                </a:solidFill>
                <a:latin typeface="Calibri" pitchFamily="34"/>
                <a:cs typeface="Calibri" pitchFamily="34"/>
              </a:rPr>
              <a:t>Ergebnis</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de-DE" sz="2000" b="1" i="0" u="none" strike="noStrike" kern="1200" cap="none" spc="0" normalizeH="0" baseline="0" noProof="0" dirty="0">
              <a:ln>
                <a:noFill/>
              </a:ln>
              <a:solidFill>
                <a:srgbClr val="FFFFFF"/>
              </a:solidFill>
              <a:effectLst/>
              <a:uLnTx/>
              <a:uFillTx/>
              <a:latin typeface="Calibri" pitchFamily="34"/>
              <a:ea typeface="+mn-ea"/>
              <a:cs typeface="Calibri" pitchFamily="34"/>
            </a:endParaRPr>
          </a:p>
        </p:txBody>
      </p:sp>
      <p:sp>
        <p:nvSpPr>
          <p:cNvPr id="43" name="Rechteck: abgerundete Ecken 41">
            <a:extLst>
              <a:ext uri="{FF2B5EF4-FFF2-40B4-BE49-F238E27FC236}">
                <a16:creationId xmlns:a16="http://schemas.microsoft.com/office/drawing/2014/main" id="{96892379-BD39-462E-B550-30A52A857884}"/>
              </a:ext>
            </a:extLst>
          </p:cNvPr>
          <p:cNvSpPr/>
          <p:nvPr/>
        </p:nvSpPr>
        <p:spPr>
          <a:xfrm>
            <a:off x="4216873" y="3823981"/>
            <a:ext cx="3738746" cy="2524432"/>
          </a:xfrm>
          <a:custGeom>
            <a:avLst>
              <a:gd name="f0" fmla="val 107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07999" tIns="216000" rIns="107999" bIns="126004" anchor="t" anchorCtr="0" compatLnSpc="1">
            <a:noAutofit/>
          </a:bodyPr>
          <a:lstStyle/>
          <a:p>
            <a:pPr marL="182563" marR="0" lvl="0" indent="-182563" algn="l" defTabSz="914400" rtl="0" eaLnBrk="1" fontAlgn="auto" latinLnBrk="0" hangingPunct="1">
              <a:lnSpc>
                <a:spcPct val="100000"/>
              </a:lnSpc>
              <a:spcBef>
                <a:spcPts val="1000"/>
              </a:spcBef>
              <a:spcAft>
                <a:spcPts val="0"/>
              </a:spcAft>
              <a:buClrTx/>
              <a:buSzPct val="100000"/>
              <a:buBlip>
                <a:blip r:embed="rId3"/>
              </a:buBlip>
              <a:tabLst/>
              <a:defRPr sz="1800" b="0" i="0" u="none" strike="noStrike" kern="0" cap="none" spc="0" baseline="0">
                <a:solidFill>
                  <a:srgbClr val="000000"/>
                </a:solidFill>
                <a:uFillTx/>
              </a:defRPr>
            </a:pP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Ut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wisi</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enim</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ad minim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veniam</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quis</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nostrud</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exerci</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p>
          <a:p>
            <a:pPr marL="182563" marR="0" lvl="0" indent="-182563" algn="l" defTabSz="914400" rtl="0" eaLnBrk="1" fontAlgn="auto" latinLnBrk="0" hangingPunct="1">
              <a:lnSpc>
                <a:spcPct val="100000"/>
              </a:lnSpc>
              <a:spcBef>
                <a:spcPts val="1000"/>
              </a:spcBef>
              <a:spcAft>
                <a:spcPts val="0"/>
              </a:spcAft>
              <a:buClrTx/>
              <a:buSzPct val="100000"/>
              <a:buBlip>
                <a:blip r:embed="rId3"/>
              </a:buBlip>
              <a:tabLst/>
              <a:defRPr sz="1800" b="0" i="0" u="none" strike="noStrike" kern="0" cap="none" spc="0" baseline="0">
                <a:solidFill>
                  <a:srgbClr val="000000"/>
                </a:solidFill>
                <a:uFillTx/>
              </a:defRPr>
            </a:pP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Tation</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ullamcorper</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suscipit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lobortis</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nisl</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ut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aliquip</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ex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ea</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commodo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consequat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p>
          <a:p>
            <a:pPr marL="182563" marR="0" lvl="0" indent="-182563" algn="l" defTabSz="914400" rtl="0" eaLnBrk="1" fontAlgn="auto" latinLnBrk="0" hangingPunct="1">
              <a:lnSpc>
                <a:spcPct val="100000"/>
              </a:lnSpc>
              <a:spcBef>
                <a:spcPts val="1000"/>
              </a:spcBef>
              <a:spcAft>
                <a:spcPts val="0"/>
              </a:spcAft>
              <a:buClrTx/>
              <a:buSzPct val="100000"/>
              <a:buBlip>
                <a:blip r:embed="rId3"/>
              </a:buBlip>
              <a:tabLst/>
              <a:defRPr sz="1800" b="0" i="0" u="none" strike="noStrike" kern="0" cap="none" spc="0" baseline="0">
                <a:solidFill>
                  <a:srgbClr val="000000"/>
                </a:solidFill>
                <a:uFillTx/>
              </a:defRPr>
            </a:pP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Duis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autem</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vel</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eum</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iriure</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dolor</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in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hendrerit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in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vulputate</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a:t>
            </a:r>
            <a:endParaRPr kumimoji="0" lang="de-DE" sz="1600" b="0" i="0" u="none" strike="noStrike" kern="1200" cap="none" spc="0" normalizeH="0" baseline="0" noProof="0" dirty="0">
              <a:ln>
                <a:noFill/>
              </a:ln>
              <a:solidFill>
                <a:srgbClr val="57666D"/>
              </a:solidFill>
              <a:effectLst/>
              <a:uLnTx/>
              <a:uFillTx/>
              <a:latin typeface="Calibri Light" pitchFamily="34"/>
              <a:ea typeface="+mn-ea"/>
              <a:cs typeface="Calibri" pitchFamily="34"/>
            </a:endParaRPr>
          </a:p>
        </p:txBody>
      </p:sp>
      <p:sp>
        <p:nvSpPr>
          <p:cNvPr id="44" name="Ecken des Rechtecks auf der gleichen Seite abrunden 26">
            <a:extLst>
              <a:ext uri="{FF2B5EF4-FFF2-40B4-BE49-F238E27FC236}">
                <a16:creationId xmlns:a16="http://schemas.microsoft.com/office/drawing/2014/main" id="{E4CEB61F-F081-49EC-ACCB-4821E85DFEBE}"/>
              </a:ext>
            </a:extLst>
          </p:cNvPr>
          <p:cNvSpPr/>
          <p:nvPr/>
        </p:nvSpPr>
        <p:spPr>
          <a:xfrm>
            <a:off x="4215714" y="3613880"/>
            <a:ext cx="3739905" cy="420212"/>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F7A64A"/>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kern="0" dirty="0">
                <a:solidFill>
                  <a:srgbClr val="FFFFFF"/>
                </a:solidFill>
                <a:latin typeface="Calibri" pitchFamily="34"/>
                <a:cs typeface="Calibri" pitchFamily="34"/>
              </a:rPr>
              <a:t>Lösung </a:t>
            </a:r>
            <a:endParaRPr kumimoji="0" lang="de-DE" sz="2000" b="1" i="0" u="none" strike="noStrike" kern="1200" cap="none" spc="0" normalizeH="0" baseline="0" noProof="0" dirty="0">
              <a:ln>
                <a:noFill/>
              </a:ln>
              <a:solidFill>
                <a:srgbClr val="FFFFFF"/>
              </a:solidFill>
              <a:effectLst/>
              <a:uLnTx/>
              <a:uFillTx/>
              <a:latin typeface="Calibri" pitchFamily="34"/>
              <a:ea typeface="+mn-ea"/>
              <a:cs typeface="Calibri" pitchFamily="34"/>
            </a:endParaRPr>
          </a:p>
        </p:txBody>
      </p:sp>
      <p:pic>
        <p:nvPicPr>
          <p:cNvPr id="16" name="Grafik 15">
            <a:extLst>
              <a:ext uri="{FF2B5EF4-FFF2-40B4-BE49-F238E27FC236}">
                <a16:creationId xmlns:a16="http://schemas.microsoft.com/office/drawing/2014/main" id="{1F58E10E-AFE9-45AA-9BA7-29AA46016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06" y="2050306"/>
            <a:ext cx="1568631" cy="855615"/>
          </a:xfrm>
          <a:prstGeom prst="rect">
            <a:avLst/>
          </a:prstGeom>
        </p:spPr>
      </p:pic>
    </p:spTree>
    <p:extLst>
      <p:ext uri="{BB962C8B-B14F-4D97-AF65-F5344CB8AC3E}">
        <p14:creationId xmlns:p14="http://schemas.microsoft.com/office/powerpoint/2010/main" val="1059257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abgerundete Ecken 4">
            <a:extLst>
              <a:ext uri="{FF2B5EF4-FFF2-40B4-BE49-F238E27FC236}">
                <a16:creationId xmlns:a16="http://schemas.microsoft.com/office/drawing/2014/main" id="{E9CA25CC-E08D-4FB5-9FEE-93B0A534B502}"/>
              </a:ext>
            </a:extLst>
          </p:cNvPr>
          <p:cNvSpPr/>
          <p:nvPr/>
        </p:nvSpPr>
        <p:spPr>
          <a:xfrm flipH="1">
            <a:off x="358772" y="1432740"/>
            <a:ext cx="5821047" cy="1996260"/>
          </a:xfrm>
          <a:prstGeom prst="roundRect">
            <a:avLst>
              <a:gd name="adj" fmla="val 8463"/>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2988000" rtlCol="0" anchor="ctr"/>
          <a:lstStyle/>
          <a:p>
            <a:pPr marL="182563" lvl="0" indent="-182563">
              <a:spcBef>
                <a:spcPts val="1000"/>
              </a:spcBef>
              <a:buClr>
                <a:schemeClr val="bg1"/>
              </a:buClr>
              <a:buSzPct val="140000"/>
              <a:buFont typeface="Calibri Light" panose="020F0302020204030204" pitchFamily="34" charset="0"/>
              <a:buChar char="›"/>
              <a:defRPr sz="1800" b="0" i="0" u="none" strike="noStrike" kern="0" cap="none" spc="0" baseline="0">
                <a:solidFill>
                  <a:srgbClr val="000000"/>
                </a:solidFill>
                <a:uFillTx/>
              </a:defRPr>
            </a:pPr>
            <a:r>
              <a:rPr lang="de-DE" sz="1600" kern="0" dirty="0" err="1">
                <a:solidFill>
                  <a:schemeClr val="bg1"/>
                </a:solidFill>
                <a:latin typeface="Calibri Light" pitchFamily="34"/>
                <a:cs typeface="Calibri" pitchFamily="34"/>
              </a:rPr>
              <a:t>Tation</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ullamcorper</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suscipit</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lobortis</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nisl</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ut</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aliquip</a:t>
            </a:r>
            <a:endParaRPr lang="de-DE" sz="1600" kern="0" dirty="0">
              <a:solidFill>
                <a:schemeClr val="bg1"/>
              </a:solidFill>
              <a:latin typeface="Calibri Light" pitchFamily="34"/>
              <a:cs typeface="Calibri" pitchFamily="34"/>
            </a:endParaRPr>
          </a:p>
          <a:p>
            <a:pPr marL="182563" lvl="0" indent="-182563">
              <a:spcBef>
                <a:spcPts val="1000"/>
              </a:spcBef>
              <a:buClr>
                <a:schemeClr val="bg1"/>
              </a:buClr>
              <a:buSzPct val="140000"/>
              <a:buFont typeface="Calibri Light" panose="020F0302020204030204" pitchFamily="34" charset="0"/>
              <a:buChar char="›"/>
              <a:defRPr sz="1800" b="0" i="0" u="none" strike="noStrike" kern="0" cap="none" spc="0" baseline="0">
                <a:solidFill>
                  <a:srgbClr val="000000"/>
                </a:solidFill>
                <a:uFillTx/>
              </a:defRPr>
            </a:pPr>
            <a:r>
              <a:rPr lang="de-DE" sz="1600" kern="0" dirty="0">
                <a:solidFill>
                  <a:schemeClr val="bg1"/>
                </a:solidFill>
                <a:latin typeface="Calibri Light" pitchFamily="34"/>
                <a:cs typeface="Calibri" pitchFamily="34"/>
              </a:rPr>
              <a:t>ex </a:t>
            </a:r>
            <a:r>
              <a:rPr lang="de-DE" sz="1600" kern="0" dirty="0" err="1">
                <a:solidFill>
                  <a:schemeClr val="bg1"/>
                </a:solidFill>
                <a:latin typeface="Calibri Light" pitchFamily="34"/>
                <a:cs typeface="Calibri" pitchFamily="34"/>
              </a:rPr>
              <a:t>ea</a:t>
            </a:r>
            <a:r>
              <a:rPr lang="de-DE" sz="1600" kern="0" dirty="0">
                <a:solidFill>
                  <a:schemeClr val="bg1"/>
                </a:solidFill>
                <a:latin typeface="Calibri Light" pitchFamily="34"/>
                <a:cs typeface="Calibri" pitchFamily="34"/>
              </a:rPr>
              <a:t> commodo </a:t>
            </a:r>
            <a:r>
              <a:rPr lang="de-DE" sz="1600" kern="0" dirty="0" err="1">
                <a:solidFill>
                  <a:schemeClr val="bg1"/>
                </a:solidFill>
                <a:latin typeface="Calibri Light" pitchFamily="34"/>
                <a:cs typeface="Calibri" pitchFamily="34"/>
              </a:rPr>
              <a:t>consequat</a:t>
            </a:r>
            <a:r>
              <a:rPr lang="de-DE" sz="1600" kern="0" dirty="0">
                <a:solidFill>
                  <a:schemeClr val="bg1"/>
                </a:solidFill>
                <a:latin typeface="Calibri Light" pitchFamily="34"/>
                <a:cs typeface="Calibri" pitchFamily="34"/>
              </a:rPr>
              <a:t>. </a:t>
            </a:r>
          </a:p>
          <a:p>
            <a:pPr marL="182563" lvl="0" indent="-182563">
              <a:spcBef>
                <a:spcPts val="1000"/>
              </a:spcBef>
              <a:buClr>
                <a:schemeClr val="bg1"/>
              </a:buClr>
              <a:buSzPct val="140000"/>
              <a:buFont typeface="Calibri Light" panose="020F0302020204030204" pitchFamily="34" charset="0"/>
              <a:buChar char="›"/>
              <a:defRPr sz="1800" b="0" i="0" u="none" strike="noStrike" kern="0" cap="none" spc="0" baseline="0">
                <a:solidFill>
                  <a:srgbClr val="000000"/>
                </a:solidFill>
                <a:uFillTx/>
              </a:defRPr>
            </a:pPr>
            <a:r>
              <a:rPr lang="de-DE" sz="1600" kern="0" dirty="0">
                <a:solidFill>
                  <a:schemeClr val="bg1"/>
                </a:solidFill>
                <a:latin typeface="Calibri Light" pitchFamily="34"/>
                <a:cs typeface="Calibri" pitchFamily="34"/>
              </a:rPr>
              <a:t>Duis </a:t>
            </a:r>
            <a:r>
              <a:rPr lang="de-DE" sz="1600" kern="0" dirty="0" err="1">
                <a:solidFill>
                  <a:schemeClr val="bg1"/>
                </a:solidFill>
                <a:latin typeface="Calibri Light" pitchFamily="34"/>
                <a:cs typeface="Calibri" pitchFamily="34"/>
              </a:rPr>
              <a:t>autem</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vel</a:t>
            </a:r>
            <a:r>
              <a:rPr lang="de-DE" sz="1600" kern="0" dirty="0">
                <a:solidFill>
                  <a:schemeClr val="bg1"/>
                </a:solidFill>
                <a:latin typeface="Calibri Light" pitchFamily="34"/>
                <a:cs typeface="Calibri" pitchFamily="34"/>
              </a:rPr>
              <a:t> </a:t>
            </a:r>
            <a:r>
              <a:rPr lang="de-DE" sz="1600" kern="0" dirty="0" err="1">
                <a:solidFill>
                  <a:schemeClr val="bg1"/>
                </a:solidFill>
                <a:latin typeface="Calibri Light" pitchFamily="34"/>
                <a:cs typeface="Calibri" pitchFamily="34"/>
              </a:rPr>
              <a:t>eum</a:t>
            </a:r>
            <a:r>
              <a:rPr lang="de-DE" sz="1600" kern="0" dirty="0">
                <a:solidFill>
                  <a:schemeClr val="bg1"/>
                </a:solidFill>
                <a:latin typeface="Calibri Light" pitchFamily="34"/>
                <a:cs typeface="Calibri" pitchFamily="34"/>
              </a:rPr>
              <a:t> </a:t>
            </a:r>
          </a:p>
          <a:p>
            <a:pPr marL="182563" lvl="0" indent="-182563">
              <a:spcBef>
                <a:spcPts val="1000"/>
              </a:spcBef>
              <a:buClr>
                <a:schemeClr val="bg1"/>
              </a:buClr>
              <a:buSzPct val="140000"/>
              <a:buFont typeface="Calibri Light" panose="020F0302020204030204" pitchFamily="34" charset="0"/>
              <a:buChar char="›"/>
              <a:defRPr sz="1800" b="0" i="0" u="none" strike="noStrike" kern="0" cap="none" spc="0" baseline="0">
                <a:solidFill>
                  <a:srgbClr val="000000"/>
                </a:solidFill>
                <a:uFillTx/>
              </a:defRPr>
            </a:pPr>
            <a:r>
              <a:rPr lang="de-DE" sz="1600" kern="0" dirty="0">
                <a:solidFill>
                  <a:schemeClr val="bg1"/>
                </a:solidFill>
                <a:latin typeface="Calibri Light" pitchFamily="34"/>
                <a:cs typeface="Calibri" pitchFamily="34"/>
              </a:rPr>
              <a:t>2356 </a:t>
            </a:r>
            <a:endParaRPr lang="de-DE" sz="1600" dirty="0">
              <a:solidFill>
                <a:schemeClr val="bg1"/>
              </a:solidFill>
              <a:latin typeface="Calibri Light" pitchFamily="34"/>
              <a:cs typeface="Calibri" pitchFamily="34"/>
            </a:endParaRPr>
          </a:p>
        </p:txBody>
      </p:sp>
      <p:pic>
        <p:nvPicPr>
          <p:cNvPr id="16" name="Grafik 15" descr="Ein Bild, das Gebäude, Person, drinnen, Junge enthält.&#10;&#10;Mit sehr hoher Zuverlässigkeit generierte Beschreibung">
            <a:extLst>
              <a:ext uri="{FF2B5EF4-FFF2-40B4-BE49-F238E27FC236}">
                <a16:creationId xmlns:a16="http://schemas.microsoft.com/office/drawing/2014/main" id="{A9450B45-3A92-4D4B-84C0-17EF3D276F71}"/>
              </a:ext>
            </a:extLst>
          </p:cNvPr>
          <p:cNvPicPr>
            <a:picLocks noChangeAspect="1"/>
          </p:cNvPicPr>
          <p:nvPr/>
        </p:nvPicPr>
        <p:blipFill rotWithShape="1">
          <a:blip r:embed="rId3">
            <a:extLst>
              <a:ext uri="{28A0092B-C50C-407E-A947-70E740481C1C}">
                <a14:useLocalDpi xmlns:a14="http://schemas.microsoft.com/office/drawing/2010/main" val="0"/>
              </a:ext>
            </a:extLst>
          </a:blip>
          <a:srcRect l="7839" t="30770" r="49674" b="25970"/>
          <a:stretch/>
        </p:blipFill>
        <p:spPr>
          <a:xfrm>
            <a:off x="355841" y="1432740"/>
            <a:ext cx="2936000" cy="1996260"/>
          </a:xfrm>
          <a:prstGeom prst="rect">
            <a:avLst/>
          </a:prstGeom>
        </p:spPr>
      </p:pic>
      <p:sp>
        <p:nvSpPr>
          <p:cNvPr id="2" name="Titel 1"/>
          <p:cNvSpPr>
            <a:spLocks noGrp="1"/>
          </p:cNvSpPr>
          <p:nvPr>
            <p:ph type="title"/>
          </p:nvPr>
        </p:nvSpPr>
        <p:spPr/>
        <p:txBody>
          <a:bodyPr/>
          <a:lstStyle/>
          <a:p>
            <a:r>
              <a:rPr lang="de-DE" cap="all" dirty="0" err="1"/>
              <a:t>FiRma</a:t>
            </a:r>
            <a:r>
              <a:rPr lang="de-DE" cap="all" dirty="0"/>
              <a:t> Name GmbH - MUSTERFOLIE</a:t>
            </a:r>
            <a:br>
              <a:rPr lang="de-DE" cap="all" dirty="0"/>
            </a:br>
            <a:r>
              <a:rPr lang="de-DE" dirty="0"/>
              <a:t>Branche</a:t>
            </a:r>
          </a:p>
        </p:txBody>
      </p:sp>
      <p:sp>
        <p:nvSpPr>
          <p:cNvPr id="24" name="Ellipse 23">
            <a:extLst>
              <a:ext uri="{FF2B5EF4-FFF2-40B4-BE49-F238E27FC236}">
                <a16:creationId xmlns:a16="http://schemas.microsoft.com/office/drawing/2014/main" id="{E2A16365-D853-4AA3-8A3A-110A53B2B122}"/>
              </a:ext>
            </a:extLst>
          </p:cNvPr>
          <p:cNvSpPr/>
          <p:nvPr/>
        </p:nvSpPr>
        <p:spPr>
          <a:xfrm>
            <a:off x="492371" y="1496825"/>
            <a:ext cx="1875692" cy="18756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hteck: abgerundete Ecken 25">
            <a:extLst>
              <a:ext uri="{FF2B5EF4-FFF2-40B4-BE49-F238E27FC236}">
                <a16:creationId xmlns:a16="http://schemas.microsoft.com/office/drawing/2014/main" id="{B477A7F7-6648-45F3-BCC3-74A38D5B31C6}"/>
              </a:ext>
            </a:extLst>
          </p:cNvPr>
          <p:cNvSpPr/>
          <p:nvPr/>
        </p:nvSpPr>
        <p:spPr>
          <a:xfrm>
            <a:off x="6313419" y="1642846"/>
            <a:ext cx="5502344" cy="1786153"/>
          </a:xfrm>
          <a:prstGeom prst="roundRect">
            <a:avLst>
              <a:gd name="adj" fmla="val 11666"/>
            </a:avLst>
          </a:prstGeom>
          <a:solidFill>
            <a:srgbClr val="DCE1E3"/>
          </a:solidFill>
          <a:ln cap="flat">
            <a:noFill/>
            <a:prstDash val="solid"/>
          </a:ln>
        </p:spPr>
        <p:txBody>
          <a:bodyPr vert="horz" wrap="square" lIns="107999" tIns="216000" rIns="107999" bIns="126004" anchor="t" anchorCtr="0" compatLnSpc="1">
            <a:noAutofit/>
          </a:bodyPr>
          <a:lstStyle/>
          <a:p>
            <a:pPr marL="0" marR="0" lvl="0" indent="0" algn="l" defTabSz="914400" rtl="0" eaLnBrk="1" fontAlgn="auto" latinLnBrk="0" hangingPunct="1">
              <a:lnSpc>
                <a:spcPct val="100000"/>
              </a:lnSpc>
              <a:spcBef>
                <a:spcPts val="1000"/>
              </a:spcBef>
              <a:spcAft>
                <a:spcPts val="0"/>
              </a:spcAft>
              <a:buClrTx/>
              <a:buSzPts val="1999"/>
              <a:buFontTx/>
              <a:buNone/>
              <a:tabLst/>
              <a:defRPr/>
            </a:pPr>
            <a:r>
              <a:rPr kumimoji="0" lang="de-DE" sz="1600" b="0" i="0" u="none" strike="noStrike" kern="0" cap="none" spc="0" normalizeH="0" baseline="0" noProof="1">
                <a:ln>
                  <a:noFill/>
                </a:ln>
                <a:solidFill>
                  <a:srgbClr val="57666D"/>
                </a:solidFill>
                <a:effectLst/>
                <a:uLnTx/>
                <a:uFillTx/>
                <a:latin typeface="Calibri Light" pitchFamily="34"/>
                <a:ea typeface="+mn-ea"/>
                <a:cs typeface="Calibri" pitchFamily="34"/>
              </a:rPr>
              <a:t>Ut wisi enim ad minim veniam, quis nostrud exerci tation ullamcorper suscipit lobortis nisl ut aliquip ex ea commodo consequat. Duis autem vel eum iriure dolor in hendrerit in vulputate velit esse molesti. Sit amet, consectetuer adipiscing elit, sed nonummy nib.</a:t>
            </a:r>
          </a:p>
        </p:txBody>
      </p:sp>
      <p:sp>
        <p:nvSpPr>
          <p:cNvPr id="27" name="Ecken des Rechtecks auf der gleichen Seite abrunden 26">
            <a:extLst>
              <a:ext uri="{FF2B5EF4-FFF2-40B4-BE49-F238E27FC236}">
                <a16:creationId xmlns:a16="http://schemas.microsoft.com/office/drawing/2014/main" id="{51EA190A-5C47-4173-8A83-E9EE726EE041}"/>
              </a:ext>
            </a:extLst>
          </p:cNvPr>
          <p:cNvSpPr/>
          <p:nvPr/>
        </p:nvSpPr>
        <p:spPr bwMode="auto">
          <a:xfrm>
            <a:off x="6314646" y="1432740"/>
            <a:ext cx="5504049" cy="420212"/>
          </a:xfrm>
          <a:prstGeom prst="round2SameRect">
            <a:avLst>
              <a:gd name="adj1" fmla="val 27686"/>
              <a:gd name="adj2" fmla="val 0"/>
            </a:avLst>
          </a:prstGeom>
          <a:solidFill>
            <a:srgbClr val="24246C"/>
          </a:solidFill>
          <a:ln w="6350" cap="flat" cmpd="sng" algn="ctr">
            <a:noFill/>
            <a:prstDash val="solid"/>
            <a:round/>
            <a:headEnd type="none" w="med" len="med"/>
            <a:tailEnd type="none" w="med" len="med"/>
          </a:ln>
          <a:effectLst/>
          <a:extLst/>
        </p:spPr>
        <p:txBody>
          <a:bodyPr vert="horz" wrap="none" lIns="0" tIns="36000" rIns="0" bIns="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dirty="0">
                <a:ln>
                  <a:noFill/>
                </a:ln>
                <a:solidFill>
                  <a:srgbClr val="FFFFFF"/>
                </a:solidFill>
                <a:effectLst/>
                <a:uLnTx/>
                <a:uFillTx/>
                <a:latin typeface="Calibri"/>
                <a:ea typeface="+mn-ea"/>
                <a:cs typeface="+mn-cs"/>
              </a:rPr>
              <a:t>Unternehmen</a:t>
            </a:r>
            <a:endParaRPr kumimoji="0" lang="de-DE" sz="18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9" name="Rechteck: abgerundete Ecken 41">
            <a:extLst>
              <a:ext uri="{FF2B5EF4-FFF2-40B4-BE49-F238E27FC236}">
                <a16:creationId xmlns:a16="http://schemas.microsoft.com/office/drawing/2014/main" id="{91450108-7805-4642-A12C-E98E1104BCFB}"/>
              </a:ext>
            </a:extLst>
          </p:cNvPr>
          <p:cNvSpPr/>
          <p:nvPr/>
        </p:nvSpPr>
        <p:spPr>
          <a:xfrm>
            <a:off x="358772" y="3823981"/>
            <a:ext cx="3738746" cy="2524432"/>
          </a:xfrm>
          <a:custGeom>
            <a:avLst>
              <a:gd name="f0" fmla="val 107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07999" tIns="216000" rIns="107999" bIns="126004" anchor="t" anchorCtr="0" compatLnSpc="1">
            <a:noAutofit/>
          </a:bodyPr>
          <a:lstStyle/>
          <a:p>
            <a:pPr marL="182563" marR="0" lvl="0" indent="-182563" algn="l" defTabSz="914400" rtl="0" eaLnBrk="1" fontAlgn="auto" latinLnBrk="0" hangingPunct="1">
              <a:lnSpc>
                <a:spcPct val="100000"/>
              </a:lnSpc>
              <a:spcBef>
                <a:spcPts val="1000"/>
              </a:spcBef>
              <a:spcAft>
                <a:spcPts val="0"/>
              </a:spcAft>
              <a:buClr>
                <a:srgbClr val="031D53"/>
              </a:buClr>
              <a:buSzPct val="150000"/>
              <a:buFont typeface="Calibri Light" panose="020F0302020204030204" pitchFamily="34" charset="0"/>
              <a:buChar char="›"/>
              <a:tabLst/>
              <a:defRPr sz="1800" b="0" i="0" u="none" strike="noStrike" kern="0" cap="none" spc="0" baseline="0">
                <a:solidFill>
                  <a:srgbClr val="000000"/>
                </a:solidFill>
                <a:uFillTx/>
              </a:defRPr>
            </a:pPr>
            <a:r>
              <a:rPr kumimoji="0" lang="de-DE" sz="1600" b="0" i="0" u="none" strike="noStrike" kern="0" cap="none" spc="0" normalizeH="0" baseline="0" noProof="0" dirty="0" err="1">
                <a:ln>
                  <a:noFill/>
                </a:ln>
                <a:solidFill>
                  <a:srgbClr val="57666D"/>
                </a:solidFill>
                <a:effectLst/>
                <a:uLnTx/>
                <a:uFillTx/>
                <a:ea typeface="+mn-ea"/>
                <a:cs typeface="Calibri" pitchFamily="34"/>
              </a:rPr>
              <a:t>Ut</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wisi</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enim</a:t>
            </a:r>
            <a:r>
              <a:rPr kumimoji="0" lang="de-DE" sz="1600" b="0" i="0" u="none" strike="noStrike" kern="0" cap="none" spc="0" normalizeH="0" baseline="0" noProof="0" dirty="0">
                <a:ln>
                  <a:noFill/>
                </a:ln>
                <a:solidFill>
                  <a:srgbClr val="57666D"/>
                </a:solidFill>
                <a:effectLst/>
                <a:uLnTx/>
                <a:uFillTx/>
                <a:ea typeface="+mn-ea"/>
                <a:cs typeface="Calibri" pitchFamily="34"/>
              </a:rPr>
              <a:t> ad minim </a:t>
            </a:r>
            <a:r>
              <a:rPr kumimoji="0" lang="de-DE" sz="1600" b="0" i="0" u="none" strike="noStrike" kern="0" cap="none" spc="0" normalizeH="0" baseline="0" noProof="0" dirty="0" err="1">
                <a:ln>
                  <a:noFill/>
                </a:ln>
                <a:solidFill>
                  <a:srgbClr val="57666D"/>
                </a:solidFill>
                <a:effectLst/>
                <a:uLnTx/>
                <a:uFillTx/>
                <a:ea typeface="+mn-ea"/>
                <a:cs typeface="Calibri" pitchFamily="34"/>
              </a:rPr>
              <a:t>veniam</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quis</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nostrud</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exerci</a:t>
            </a:r>
            <a:r>
              <a:rPr kumimoji="0" lang="de-DE" sz="1600" b="0" i="0" u="none" strike="noStrike" kern="0" cap="none" spc="0" normalizeH="0" baseline="0" noProof="0" dirty="0">
                <a:ln>
                  <a:noFill/>
                </a:ln>
                <a:solidFill>
                  <a:srgbClr val="57666D"/>
                </a:solidFill>
                <a:effectLst/>
                <a:uLnTx/>
                <a:uFillTx/>
                <a:ea typeface="+mn-ea"/>
                <a:cs typeface="Calibri" pitchFamily="34"/>
              </a:rPr>
              <a:t> </a:t>
            </a:r>
          </a:p>
          <a:p>
            <a:pPr marL="182563" marR="0" lvl="0" indent="-182563" algn="l" defTabSz="914400" rtl="0" eaLnBrk="1" fontAlgn="auto" latinLnBrk="0" hangingPunct="1">
              <a:lnSpc>
                <a:spcPct val="100000"/>
              </a:lnSpc>
              <a:spcBef>
                <a:spcPts val="1000"/>
              </a:spcBef>
              <a:spcAft>
                <a:spcPts val="0"/>
              </a:spcAft>
              <a:buClrTx/>
              <a:buSzPct val="100000"/>
              <a:buBlip>
                <a:blip r:embed="rId4"/>
              </a:buBlip>
              <a:tabLst/>
              <a:defRPr sz="1800" b="0" i="0" u="none" strike="noStrike" kern="0" cap="none" spc="0" baseline="0">
                <a:solidFill>
                  <a:srgbClr val="000000"/>
                </a:solidFill>
                <a:uFillTx/>
              </a:defRPr>
            </a:pPr>
            <a:r>
              <a:rPr kumimoji="0" lang="de-DE" sz="1600" b="0" i="0" u="none" strike="noStrike" kern="0" cap="none" spc="0" normalizeH="0" baseline="0" noProof="0" dirty="0" err="1">
                <a:ln>
                  <a:noFill/>
                </a:ln>
                <a:solidFill>
                  <a:srgbClr val="57666D"/>
                </a:solidFill>
                <a:effectLst/>
                <a:uLnTx/>
                <a:uFillTx/>
                <a:ea typeface="+mn-ea"/>
                <a:cs typeface="Calibri" pitchFamily="34"/>
              </a:rPr>
              <a:t>Tation</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ullamcorper</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suscipit</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lobortis</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nisl</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ut</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aliquip</a:t>
            </a:r>
            <a:r>
              <a:rPr kumimoji="0" lang="de-DE" sz="1600" b="0" i="0" u="none" strike="noStrike" kern="0" cap="none" spc="0" normalizeH="0" baseline="0" noProof="0" dirty="0">
                <a:ln>
                  <a:noFill/>
                </a:ln>
                <a:solidFill>
                  <a:srgbClr val="57666D"/>
                </a:solidFill>
                <a:effectLst/>
                <a:uLnTx/>
                <a:uFillTx/>
                <a:ea typeface="+mn-ea"/>
                <a:cs typeface="Calibri" pitchFamily="34"/>
              </a:rPr>
              <a:t> ex </a:t>
            </a:r>
            <a:r>
              <a:rPr kumimoji="0" lang="de-DE" sz="1600" b="0" i="0" u="none" strike="noStrike" kern="0" cap="none" spc="0" normalizeH="0" baseline="0" noProof="0" dirty="0" err="1">
                <a:ln>
                  <a:noFill/>
                </a:ln>
                <a:solidFill>
                  <a:srgbClr val="57666D"/>
                </a:solidFill>
                <a:effectLst/>
                <a:uLnTx/>
                <a:uFillTx/>
                <a:ea typeface="+mn-ea"/>
                <a:cs typeface="Calibri" pitchFamily="34"/>
              </a:rPr>
              <a:t>ea</a:t>
            </a:r>
            <a:r>
              <a:rPr kumimoji="0" lang="de-DE" sz="1600" b="0" i="0" u="none" strike="noStrike" kern="0" cap="none" spc="0" normalizeH="0" baseline="0" noProof="0" dirty="0">
                <a:ln>
                  <a:noFill/>
                </a:ln>
                <a:solidFill>
                  <a:srgbClr val="57666D"/>
                </a:solidFill>
                <a:effectLst/>
                <a:uLnTx/>
                <a:uFillTx/>
                <a:ea typeface="+mn-ea"/>
                <a:cs typeface="Calibri" pitchFamily="34"/>
              </a:rPr>
              <a:t> commodo </a:t>
            </a:r>
            <a:r>
              <a:rPr kumimoji="0" lang="de-DE" sz="1600" b="0" i="0" u="none" strike="noStrike" kern="0" cap="none" spc="0" normalizeH="0" baseline="0" noProof="0" dirty="0" err="1">
                <a:ln>
                  <a:noFill/>
                </a:ln>
                <a:solidFill>
                  <a:srgbClr val="57666D"/>
                </a:solidFill>
                <a:effectLst/>
                <a:uLnTx/>
                <a:uFillTx/>
                <a:ea typeface="+mn-ea"/>
                <a:cs typeface="Calibri" pitchFamily="34"/>
              </a:rPr>
              <a:t>consequat</a:t>
            </a:r>
            <a:r>
              <a:rPr kumimoji="0" lang="de-DE" sz="1600" b="0" i="0" u="none" strike="noStrike" kern="0" cap="none" spc="0" normalizeH="0" baseline="0" noProof="0" dirty="0">
                <a:ln>
                  <a:noFill/>
                </a:ln>
                <a:solidFill>
                  <a:srgbClr val="57666D"/>
                </a:solidFill>
                <a:effectLst/>
                <a:uLnTx/>
                <a:uFillTx/>
                <a:ea typeface="+mn-ea"/>
                <a:cs typeface="Calibri" pitchFamily="34"/>
              </a:rPr>
              <a:t>. </a:t>
            </a:r>
          </a:p>
          <a:p>
            <a:pPr marL="182563" marR="0" lvl="0" indent="-182563" algn="l" defTabSz="914400" rtl="0" eaLnBrk="1" fontAlgn="auto" latinLnBrk="0" hangingPunct="1">
              <a:lnSpc>
                <a:spcPct val="100000"/>
              </a:lnSpc>
              <a:spcBef>
                <a:spcPts val="1000"/>
              </a:spcBef>
              <a:spcAft>
                <a:spcPts val="0"/>
              </a:spcAft>
              <a:buClrTx/>
              <a:buSzPct val="100000"/>
              <a:buBlip>
                <a:blip r:embed="rId4"/>
              </a:buBlip>
              <a:tabLst/>
              <a:defRPr sz="1800" b="0" i="0" u="none" strike="noStrike" kern="0" cap="none" spc="0" baseline="0">
                <a:solidFill>
                  <a:srgbClr val="000000"/>
                </a:solidFill>
                <a:uFillTx/>
              </a:defRPr>
            </a:pPr>
            <a:r>
              <a:rPr kumimoji="0" lang="de-DE" sz="1600" b="0" i="0" u="none" strike="noStrike" kern="0" cap="none" spc="0" normalizeH="0" baseline="0" noProof="0" dirty="0">
                <a:ln>
                  <a:noFill/>
                </a:ln>
                <a:solidFill>
                  <a:srgbClr val="57666D"/>
                </a:solidFill>
                <a:effectLst/>
                <a:uLnTx/>
                <a:uFillTx/>
                <a:ea typeface="+mn-ea"/>
                <a:cs typeface="Calibri" pitchFamily="34"/>
              </a:rPr>
              <a:t>Duis </a:t>
            </a:r>
            <a:r>
              <a:rPr kumimoji="0" lang="de-DE" sz="1600" b="0" i="0" u="none" strike="noStrike" kern="0" cap="none" spc="0" normalizeH="0" baseline="0" noProof="0" dirty="0" err="1">
                <a:ln>
                  <a:noFill/>
                </a:ln>
                <a:solidFill>
                  <a:srgbClr val="57666D"/>
                </a:solidFill>
                <a:effectLst/>
                <a:uLnTx/>
                <a:uFillTx/>
                <a:ea typeface="+mn-ea"/>
                <a:cs typeface="Calibri" pitchFamily="34"/>
              </a:rPr>
              <a:t>autem</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vel</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eum</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iriure</a:t>
            </a:r>
            <a:r>
              <a:rPr kumimoji="0" lang="de-DE" sz="1600" b="0" i="0" u="none" strike="noStrike" kern="0" cap="none" spc="0" normalizeH="0" baseline="0" noProof="0" dirty="0">
                <a:ln>
                  <a:noFill/>
                </a:ln>
                <a:solidFill>
                  <a:srgbClr val="57666D"/>
                </a:solidFill>
                <a:effectLst/>
                <a:uLnTx/>
                <a:uFillTx/>
                <a:ea typeface="+mn-ea"/>
                <a:cs typeface="Calibri" pitchFamily="34"/>
              </a:rPr>
              <a:t> </a:t>
            </a:r>
            <a:r>
              <a:rPr kumimoji="0" lang="de-DE" sz="1600" b="0" i="0" u="none" strike="noStrike" kern="0" cap="none" spc="0" normalizeH="0" baseline="0" noProof="0" dirty="0" err="1">
                <a:ln>
                  <a:noFill/>
                </a:ln>
                <a:solidFill>
                  <a:srgbClr val="57666D"/>
                </a:solidFill>
                <a:effectLst/>
                <a:uLnTx/>
                <a:uFillTx/>
                <a:ea typeface="+mn-ea"/>
                <a:cs typeface="Calibri" pitchFamily="34"/>
              </a:rPr>
              <a:t>dolor</a:t>
            </a:r>
            <a:r>
              <a:rPr kumimoji="0" lang="de-DE" sz="1600" b="0" i="0" u="none" strike="noStrike" kern="0" cap="none" spc="0" normalizeH="0" baseline="0" noProof="0" dirty="0">
                <a:ln>
                  <a:noFill/>
                </a:ln>
                <a:solidFill>
                  <a:srgbClr val="57666D"/>
                </a:solidFill>
                <a:effectLst/>
                <a:uLnTx/>
                <a:uFillTx/>
                <a:ea typeface="+mn-ea"/>
                <a:cs typeface="Calibri" pitchFamily="34"/>
              </a:rPr>
              <a:t> in </a:t>
            </a:r>
            <a:r>
              <a:rPr kumimoji="0" lang="de-DE" sz="1600" b="0" i="0" u="none" strike="noStrike" kern="0" cap="none" spc="0" normalizeH="0" baseline="0" noProof="0" dirty="0" err="1">
                <a:ln>
                  <a:noFill/>
                </a:ln>
                <a:solidFill>
                  <a:srgbClr val="57666D"/>
                </a:solidFill>
                <a:effectLst/>
                <a:uLnTx/>
                <a:uFillTx/>
                <a:ea typeface="+mn-ea"/>
                <a:cs typeface="Calibri" pitchFamily="34"/>
              </a:rPr>
              <a:t>hendrerit</a:t>
            </a:r>
            <a:r>
              <a:rPr kumimoji="0" lang="de-DE" sz="1600" b="0" i="0" u="none" strike="noStrike" kern="0" cap="none" spc="0" normalizeH="0" baseline="0" noProof="0" dirty="0">
                <a:ln>
                  <a:noFill/>
                </a:ln>
                <a:solidFill>
                  <a:srgbClr val="57666D"/>
                </a:solidFill>
                <a:effectLst/>
                <a:uLnTx/>
                <a:uFillTx/>
                <a:ea typeface="+mn-ea"/>
                <a:cs typeface="Calibri" pitchFamily="34"/>
              </a:rPr>
              <a:t> in </a:t>
            </a:r>
            <a:r>
              <a:rPr kumimoji="0" lang="de-DE" sz="1600" b="0" i="0" u="none" strike="noStrike" kern="0" cap="none" spc="0" normalizeH="0" baseline="0" noProof="0" dirty="0" err="1">
                <a:ln>
                  <a:noFill/>
                </a:ln>
                <a:solidFill>
                  <a:srgbClr val="57666D"/>
                </a:solidFill>
                <a:effectLst/>
                <a:uLnTx/>
                <a:uFillTx/>
                <a:ea typeface="+mn-ea"/>
                <a:cs typeface="Calibri" pitchFamily="34"/>
              </a:rPr>
              <a:t>vulputate</a:t>
            </a:r>
            <a:r>
              <a:rPr kumimoji="0" lang="de-DE" sz="1600" b="0" i="0" u="none" strike="noStrike" kern="0" cap="none" spc="0" normalizeH="0" baseline="0" noProof="0" dirty="0">
                <a:ln>
                  <a:noFill/>
                </a:ln>
                <a:solidFill>
                  <a:srgbClr val="57666D"/>
                </a:solidFill>
                <a:effectLst/>
                <a:uLnTx/>
                <a:uFillTx/>
                <a:ea typeface="+mn-ea"/>
                <a:cs typeface="Calibri" pitchFamily="34"/>
              </a:rPr>
              <a:t>.</a:t>
            </a:r>
            <a:endParaRPr kumimoji="0" lang="de-DE" sz="1600" b="0" i="0" u="none" strike="noStrike" kern="1200" cap="none" spc="0" normalizeH="0" baseline="0" noProof="0" dirty="0">
              <a:ln>
                <a:noFill/>
              </a:ln>
              <a:solidFill>
                <a:srgbClr val="57666D"/>
              </a:solidFill>
              <a:effectLst/>
              <a:uLnTx/>
              <a:uFillTx/>
              <a:ea typeface="+mn-ea"/>
              <a:cs typeface="Calibri" pitchFamily="34"/>
            </a:endParaRPr>
          </a:p>
        </p:txBody>
      </p:sp>
      <p:sp>
        <p:nvSpPr>
          <p:cNvPr id="30" name="Ecken des Rechtecks auf der gleichen Seite abrunden 26">
            <a:extLst>
              <a:ext uri="{FF2B5EF4-FFF2-40B4-BE49-F238E27FC236}">
                <a16:creationId xmlns:a16="http://schemas.microsoft.com/office/drawing/2014/main" id="{78E809A9-DCDE-471E-A676-E16BCE925691}"/>
              </a:ext>
            </a:extLst>
          </p:cNvPr>
          <p:cNvSpPr/>
          <p:nvPr/>
        </p:nvSpPr>
        <p:spPr>
          <a:xfrm>
            <a:off x="359654" y="3613880"/>
            <a:ext cx="3739905" cy="420212"/>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F7A64A"/>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kern="0" dirty="0">
                <a:solidFill>
                  <a:srgbClr val="FFFFFF"/>
                </a:solidFill>
                <a:latin typeface="Calibri" pitchFamily="34"/>
                <a:cs typeface="Calibri" pitchFamily="34"/>
              </a:rPr>
              <a:t>Herausforderung/Besonderheiten</a:t>
            </a:r>
            <a:endParaRPr kumimoji="0" lang="de-DE" sz="2000" b="1" i="0" u="none" strike="noStrike" kern="1200" cap="none" spc="0" normalizeH="0" baseline="0" noProof="0" dirty="0">
              <a:ln>
                <a:noFill/>
              </a:ln>
              <a:solidFill>
                <a:srgbClr val="FFFFFF"/>
              </a:solidFill>
              <a:effectLst/>
              <a:uLnTx/>
              <a:uFillTx/>
              <a:latin typeface="Calibri" pitchFamily="34"/>
              <a:ea typeface="+mn-ea"/>
              <a:cs typeface="Calibri" pitchFamily="34"/>
            </a:endParaRPr>
          </a:p>
        </p:txBody>
      </p:sp>
      <p:sp>
        <p:nvSpPr>
          <p:cNvPr id="41" name="Rechteck: abgerundete Ecken 41">
            <a:extLst>
              <a:ext uri="{FF2B5EF4-FFF2-40B4-BE49-F238E27FC236}">
                <a16:creationId xmlns:a16="http://schemas.microsoft.com/office/drawing/2014/main" id="{A126EE5F-61AD-4323-9B13-3F7DF5723D46}"/>
              </a:ext>
            </a:extLst>
          </p:cNvPr>
          <p:cNvSpPr/>
          <p:nvPr/>
        </p:nvSpPr>
        <p:spPr>
          <a:xfrm>
            <a:off x="8077016" y="3823981"/>
            <a:ext cx="3738746" cy="2524432"/>
          </a:xfrm>
          <a:custGeom>
            <a:avLst>
              <a:gd name="f0" fmla="val 107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07999" tIns="216000" rIns="107999" bIns="126004" anchor="t" anchorCtr="0" compatLnSpc="1">
            <a:noAutofit/>
          </a:bodyPr>
          <a:lstStyle/>
          <a:p>
            <a:pPr marL="182563" lvl="0" indent="-182563">
              <a:spcBef>
                <a:spcPts val="1000"/>
              </a:spcBef>
              <a:buSzPct val="100000"/>
              <a:buBlip>
                <a:blip r:embed="rId4"/>
              </a:buBlip>
              <a:defRPr sz="1800" b="0" i="0" u="none" strike="noStrike" kern="0" cap="none" spc="0" baseline="0">
                <a:solidFill>
                  <a:srgbClr val="000000"/>
                </a:solidFill>
                <a:uFillTx/>
              </a:defRPr>
            </a:pPr>
            <a:r>
              <a:rPr lang="de-DE" sz="1600" kern="0" dirty="0" err="1">
                <a:solidFill>
                  <a:srgbClr val="57666D"/>
                </a:solidFill>
                <a:latin typeface="Calibri Light" pitchFamily="34"/>
                <a:cs typeface="Calibri" pitchFamily="34"/>
              </a:rPr>
              <a:t>Dolor</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sit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amet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consectetuer</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adipiscing</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elit</a:t>
            </a:r>
            <a:r>
              <a:rPr lang="de-DE" sz="1600" kern="0" dirty="0">
                <a:solidFill>
                  <a:srgbClr val="57666D"/>
                </a:solidFill>
                <a:latin typeface="Calibri Light" pitchFamily="34"/>
                <a:cs typeface="Calibri" pitchFamily="34"/>
              </a:rPr>
              <a:t>, sed </a:t>
            </a:r>
            <a:r>
              <a:rPr lang="de-DE" sz="1600" kern="0" dirty="0" err="1">
                <a:solidFill>
                  <a:srgbClr val="57666D"/>
                </a:solidFill>
                <a:latin typeface="Calibri Light" pitchFamily="34"/>
                <a:cs typeface="Calibri" pitchFamily="34"/>
              </a:rPr>
              <a:t>diam</a:t>
            </a:r>
            <a:endParaRPr lang="de-DE" sz="1600" kern="0" dirty="0">
              <a:solidFill>
                <a:srgbClr val="57666D"/>
              </a:solidFill>
              <a:latin typeface="Calibri Light" pitchFamily="34"/>
              <a:cs typeface="Calibri" pitchFamily="34"/>
            </a:endParaRPr>
          </a:p>
          <a:p>
            <a:pPr marL="182563" lvl="0" indent="-182563">
              <a:spcBef>
                <a:spcPts val="1000"/>
              </a:spcBef>
              <a:buSzPct val="100000"/>
              <a:buBlip>
                <a:blip r:embed="rId4"/>
              </a:buBlip>
              <a:defRPr sz="1800" b="0" i="0" u="none" strike="noStrike" kern="0" cap="none" spc="0" baseline="0">
                <a:solidFill>
                  <a:srgbClr val="000000"/>
                </a:solidFill>
                <a:uFillTx/>
              </a:defRPr>
            </a:pPr>
            <a:r>
              <a:rPr lang="de-DE" sz="1600" kern="0" dirty="0" err="1">
                <a:solidFill>
                  <a:srgbClr val="57666D"/>
                </a:solidFill>
                <a:latin typeface="Calibri Light" pitchFamily="34"/>
                <a:cs typeface="Calibri" pitchFamily="34"/>
              </a:rPr>
              <a:t>Nonummy</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nibh</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euismod</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tincidunt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ut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laoreet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dolore</a:t>
            </a:r>
            <a:r>
              <a:rPr lang="de-DE" sz="1600" kern="0" dirty="0">
                <a:solidFill>
                  <a:srgbClr val="57666D"/>
                </a:solidFill>
                <a:latin typeface="Calibri Light" pitchFamily="34"/>
                <a:cs typeface="Calibri" pitchFamily="34"/>
              </a:rPr>
              <a:t> magna </a:t>
            </a:r>
          </a:p>
          <a:p>
            <a:pPr marL="182563" lvl="0" indent="-182563">
              <a:spcBef>
                <a:spcPts val="1000"/>
              </a:spcBef>
              <a:buSzPct val="100000"/>
              <a:buBlip>
                <a:blip r:embed="rId4"/>
              </a:buBlip>
              <a:defRPr sz="1800" b="0" i="0" u="none" strike="noStrike" kern="0" cap="none" spc="0" baseline="0">
                <a:solidFill>
                  <a:srgbClr val="000000"/>
                </a:solidFill>
                <a:uFillTx/>
              </a:defRPr>
            </a:pPr>
            <a:r>
              <a:rPr lang="de-DE" sz="1600" kern="0" dirty="0" err="1">
                <a:solidFill>
                  <a:srgbClr val="57666D"/>
                </a:solidFill>
                <a:latin typeface="Calibri Light" pitchFamily="34"/>
                <a:cs typeface="Calibri" pitchFamily="34"/>
              </a:rPr>
              <a:t>Aliquam</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erat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volutpat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Ut</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wisi</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enim</a:t>
            </a:r>
            <a:r>
              <a:rPr lang="de-DE" sz="1600" kern="0" dirty="0">
                <a:solidFill>
                  <a:srgbClr val="57666D"/>
                </a:solidFill>
                <a:latin typeface="Calibri Light" pitchFamily="34"/>
                <a:cs typeface="Calibri" pitchFamily="34"/>
              </a:rPr>
              <a:t> ad minim </a:t>
            </a:r>
            <a:r>
              <a:rPr lang="de-DE" sz="1600" kern="0" dirty="0" err="1">
                <a:solidFill>
                  <a:srgbClr val="57666D"/>
                </a:solidFill>
                <a:latin typeface="Calibri Light" pitchFamily="34"/>
                <a:cs typeface="Calibri" pitchFamily="34"/>
              </a:rPr>
              <a:t>veniam</a:t>
            </a:r>
            <a:endParaRPr lang="de-DE" sz="1600" kern="0" dirty="0">
              <a:solidFill>
                <a:srgbClr val="57666D"/>
              </a:solidFill>
              <a:latin typeface="Calibri Light" pitchFamily="34"/>
              <a:cs typeface="Calibri" pitchFamily="34"/>
            </a:endParaRPr>
          </a:p>
          <a:p>
            <a:pPr marL="182563" lvl="0" indent="-182563">
              <a:spcBef>
                <a:spcPts val="1000"/>
              </a:spcBef>
              <a:buSzPct val="100000"/>
              <a:buBlip>
                <a:blip r:embed="rId4"/>
              </a:buBlip>
              <a:defRPr sz="1800" b="0" i="0" u="none" strike="noStrike" kern="0" cap="none" spc="0" baseline="0">
                <a:solidFill>
                  <a:srgbClr val="000000"/>
                </a:solidFill>
                <a:uFillTx/>
              </a:defRPr>
            </a:pPr>
            <a:r>
              <a:rPr lang="de-DE" sz="1600" kern="0" dirty="0" err="1">
                <a:solidFill>
                  <a:srgbClr val="57666D"/>
                </a:solidFill>
                <a:latin typeface="Calibri Light" pitchFamily="34"/>
                <a:cs typeface="Calibri" pitchFamily="34"/>
              </a:rPr>
              <a:t>Quis</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nostrud</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exerci</a:t>
            </a:r>
            <a:r>
              <a:rPr lang="de-DE" sz="1600" kern="0" dirty="0">
                <a:solidFill>
                  <a:srgbClr val="57666D"/>
                </a:solidFill>
                <a:latin typeface="Calibri Light" pitchFamily="34"/>
                <a:cs typeface="Calibri" pitchFamily="34"/>
              </a:rPr>
              <a:t> </a:t>
            </a:r>
            <a:r>
              <a:rPr lang="de-DE" sz="1600" kern="0" dirty="0" err="1">
                <a:solidFill>
                  <a:srgbClr val="57666D"/>
                </a:solidFill>
                <a:latin typeface="Calibri Light" pitchFamily="34"/>
                <a:cs typeface="Calibri" pitchFamily="34"/>
              </a:rPr>
              <a:t>tation</a:t>
            </a:r>
            <a:endParaRPr kumimoji="0" lang="de-DE" sz="1600" b="0" i="0" u="none" strike="noStrike" kern="1200" cap="none" spc="0" normalizeH="0" baseline="0" noProof="0" dirty="0">
              <a:ln>
                <a:noFill/>
              </a:ln>
              <a:solidFill>
                <a:srgbClr val="57666D"/>
              </a:solidFill>
              <a:effectLst/>
              <a:uLnTx/>
              <a:uFillTx/>
              <a:latin typeface="Calibri Light" pitchFamily="34"/>
              <a:ea typeface="+mn-ea"/>
              <a:cs typeface="Calibri" pitchFamily="34"/>
            </a:endParaRPr>
          </a:p>
        </p:txBody>
      </p:sp>
      <p:sp>
        <p:nvSpPr>
          <p:cNvPr id="42" name="Ecken des Rechtecks auf der gleichen Seite abrunden 26">
            <a:extLst>
              <a:ext uri="{FF2B5EF4-FFF2-40B4-BE49-F238E27FC236}">
                <a16:creationId xmlns:a16="http://schemas.microsoft.com/office/drawing/2014/main" id="{8B5C03B0-AB39-4B24-8945-51C2AE6FF86A}"/>
              </a:ext>
            </a:extLst>
          </p:cNvPr>
          <p:cNvSpPr/>
          <p:nvPr/>
        </p:nvSpPr>
        <p:spPr>
          <a:xfrm>
            <a:off x="8075857" y="3613880"/>
            <a:ext cx="3739905" cy="420212"/>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F7A64A"/>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kern="0" dirty="0">
                <a:solidFill>
                  <a:srgbClr val="FFFFFF"/>
                </a:solidFill>
                <a:latin typeface="Calibri" pitchFamily="34"/>
                <a:cs typeface="Calibri" pitchFamily="34"/>
              </a:rPr>
              <a:t>Ergebnis</a:t>
            </a:r>
          </a:p>
          <a:p>
            <a:pPr marL="0" marR="0" lvl="0" indent="0" algn="ctr"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de-DE" sz="2000" b="1" i="0" u="none" strike="noStrike" kern="1200" cap="none" spc="0" normalizeH="0" baseline="0" noProof="0" dirty="0">
              <a:ln>
                <a:noFill/>
              </a:ln>
              <a:solidFill>
                <a:srgbClr val="FFFFFF"/>
              </a:solidFill>
              <a:effectLst/>
              <a:uLnTx/>
              <a:uFillTx/>
              <a:latin typeface="Calibri" pitchFamily="34"/>
              <a:ea typeface="+mn-ea"/>
              <a:cs typeface="Calibri" pitchFamily="34"/>
            </a:endParaRPr>
          </a:p>
        </p:txBody>
      </p:sp>
      <p:sp>
        <p:nvSpPr>
          <p:cNvPr id="43" name="Rechteck: abgerundete Ecken 41">
            <a:extLst>
              <a:ext uri="{FF2B5EF4-FFF2-40B4-BE49-F238E27FC236}">
                <a16:creationId xmlns:a16="http://schemas.microsoft.com/office/drawing/2014/main" id="{96892379-BD39-462E-B550-30A52A857884}"/>
              </a:ext>
            </a:extLst>
          </p:cNvPr>
          <p:cNvSpPr/>
          <p:nvPr/>
        </p:nvSpPr>
        <p:spPr>
          <a:xfrm>
            <a:off x="4216873" y="3823981"/>
            <a:ext cx="3738746" cy="2524432"/>
          </a:xfrm>
          <a:custGeom>
            <a:avLst>
              <a:gd name="f0" fmla="val 1076"/>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07999" tIns="216000" rIns="107999" bIns="126004" anchor="t" anchorCtr="0" compatLnSpc="1">
            <a:noAutofit/>
          </a:bodyPr>
          <a:lstStyle/>
          <a:p>
            <a:pPr marL="182563" marR="0" lvl="0" indent="-182563" algn="l" defTabSz="914400" rtl="0" eaLnBrk="1" fontAlgn="auto" latinLnBrk="0" hangingPunct="1">
              <a:lnSpc>
                <a:spcPct val="100000"/>
              </a:lnSpc>
              <a:spcBef>
                <a:spcPts val="1000"/>
              </a:spcBef>
              <a:spcAft>
                <a:spcPts val="0"/>
              </a:spcAft>
              <a:buClrTx/>
              <a:buSzPct val="100000"/>
              <a:buBlip>
                <a:blip r:embed="rId4"/>
              </a:buBlip>
              <a:tabLst/>
              <a:defRPr sz="1800" b="0" i="0" u="none" strike="noStrike" kern="0" cap="none" spc="0" baseline="0">
                <a:solidFill>
                  <a:srgbClr val="000000"/>
                </a:solidFill>
                <a:uFillTx/>
              </a:defRPr>
            </a:pP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Ut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wisi</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enim</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ad minim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veniam</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quis</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nostrud</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exerci</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p>
          <a:p>
            <a:pPr marL="182563" marR="0" lvl="0" indent="-182563" algn="l" defTabSz="914400" rtl="0" eaLnBrk="1" fontAlgn="auto" latinLnBrk="0" hangingPunct="1">
              <a:lnSpc>
                <a:spcPct val="100000"/>
              </a:lnSpc>
              <a:spcBef>
                <a:spcPts val="1000"/>
              </a:spcBef>
              <a:spcAft>
                <a:spcPts val="0"/>
              </a:spcAft>
              <a:buClrTx/>
              <a:buSzPct val="100000"/>
              <a:buBlip>
                <a:blip r:embed="rId4"/>
              </a:buBlip>
              <a:tabLst/>
              <a:defRPr sz="1800" b="0" i="0" u="none" strike="noStrike" kern="0" cap="none" spc="0" baseline="0">
                <a:solidFill>
                  <a:srgbClr val="000000"/>
                </a:solidFill>
                <a:uFillTx/>
              </a:defRPr>
            </a:pP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Tation</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ullamcorper</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suscipit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lobortis</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nisl</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ut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aliquip</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ex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ea</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commodo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consequat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p>
          <a:p>
            <a:pPr marL="182563" marR="0" lvl="0" indent="-182563" algn="l" defTabSz="914400" rtl="0" eaLnBrk="1" fontAlgn="auto" latinLnBrk="0" hangingPunct="1">
              <a:lnSpc>
                <a:spcPct val="100000"/>
              </a:lnSpc>
              <a:spcBef>
                <a:spcPts val="1000"/>
              </a:spcBef>
              <a:spcAft>
                <a:spcPts val="0"/>
              </a:spcAft>
              <a:buClrTx/>
              <a:buSzPct val="100000"/>
              <a:buBlip>
                <a:blip r:embed="rId4"/>
              </a:buBlip>
              <a:tabLst/>
              <a:defRPr sz="1800" b="0" i="0" u="none" strike="noStrike" kern="0" cap="none" spc="0" baseline="0">
                <a:solidFill>
                  <a:srgbClr val="000000"/>
                </a:solidFill>
                <a:uFillTx/>
              </a:defRPr>
            </a:pP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Duis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autem</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vel</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eum</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iriure</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dolor</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in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hendrerit</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 in </a:t>
            </a:r>
            <a:r>
              <a:rPr kumimoji="0" lang="de-DE" sz="1600" b="0" i="0" u="none" strike="noStrike" kern="0" cap="none" spc="0" normalizeH="0" baseline="0" noProof="0" dirty="0" err="1">
                <a:ln>
                  <a:noFill/>
                </a:ln>
                <a:solidFill>
                  <a:srgbClr val="57666D"/>
                </a:solidFill>
                <a:effectLst/>
                <a:uLnTx/>
                <a:uFillTx/>
                <a:latin typeface="Calibri Light" pitchFamily="34"/>
                <a:ea typeface="+mn-ea"/>
                <a:cs typeface="Calibri" pitchFamily="34"/>
              </a:rPr>
              <a:t>vulputate</a:t>
            </a:r>
            <a:r>
              <a:rPr kumimoji="0" lang="de-DE" sz="1600" b="0" i="0" u="none" strike="noStrike" kern="0" cap="none" spc="0" normalizeH="0" baseline="0" noProof="0" dirty="0">
                <a:ln>
                  <a:noFill/>
                </a:ln>
                <a:solidFill>
                  <a:srgbClr val="57666D"/>
                </a:solidFill>
                <a:effectLst/>
                <a:uLnTx/>
                <a:uFillTx/>
                <a:latin typeface="Calibri Light" pitchFamily="34"/>
                <a:ea typeface="+mn-ea"/>
                <a:cs typeface="Calibri" pitchFamily="34"/>
              </a:rPr>
              <a:t>.</a:t>
            </a:r>
            <a:endParaRPr kumimoji="0" lang="de-DE" sz="1600" b="0" i="0" u="none" strike="noStrike" kern="1200" cap="none" spc="0" normalizeH="0" baseline="0" noProof="0" dirty="0">
              <a:ln>
                <a:noFill/>
              </a:ln>
              <a:solidFill>
                <a:srgbClr val="57666D"/>
              </a:solidFill>
              <a:effectLst/>
              <a:uLnTx/>
              <a:uFillTx/>
              <a:latin typeface="Calibri Light" pitchFamily="34"/>
              <a:ea typeface="+mn-ea"/>
              <a:cs typeface="Calibri" pitchFamily="34"/>
            </a:endParaRPr>
          </a:p>
        </p:txBody>
      </p:sp>
      <p:sp>
        <p:nvSpPr>
          <p:cNvPr id="44" name="Ecken des Rechtecks auf der gleichen Seite abrunden 26">
            <a:extLst>
              <a:ext uri="{FF2B5EF4-FFF2-40B4-BE49-F238E27FC236}">
                <a16:creationId xmlns:a16="http://schemas.microsoft.com/office/drawing/2014/main" id="{E4CEB61F-F081-49EC-ACCB-4821E85DFEBE}"/>
              </a:ext>
            </a:extLst>
          </p:cNvPr>
          <p:cNvSpPr/>
          <p:nvPr/>
        </p:nvSpPr>
        <p:spPr>
          <a:xfrm>
            <a:off x="4215714" y="3613880"/>
            <a:ext cx="3739905" cy="420212"/>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F7A64A"/>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kern="0" dirty="0">
                <a:solidFill>
                  <a:srgbClr val="FFFFFF"/>
                </a:solidFill>
                <a:latin typeface="Calibri" pitchFamily="34"/>
                <a:cs typeface="Calibri" pitchFamily="34"/>
              </a:rPr>
              <a:t>Lösung </a:t>
            </a:r>
            <a:endParaRPr kumimoji="0" lang="de-DE" sz="2000" b="1" i="0" u="none" strike="noStrike" kern="1200" cap="none" spc="0" normalizeH="0" baseline="0" noProof="0" dirty="0">
              <a:ln>
                <a:noFill/>
              </a:ln>
              <a:solidFill>
                <a:srgbClr val="FFFFFF"/>
              </a:solidFill>
              <a:effectLst/>
              <a:uLnTx/>
              <a:uFillTx/>
              <a:latin typeface="Calibri" pitchFamily="34"/>
              <a:ea typeface="+mn-ea"/>
              <a:cs typeface="Calibri" pitchFamily="34"/>
            </a:endParaRPr>
          </a:p>
        </p:txBody>
      </p:sp>
      <p:pic>
        <p:nvPicPr>
          <p:cNvPr id="15" name="Grafik 14">
            <a:extLst>
              <a:ext uri="{FF2B5EF4-FFF2-40B4-BE49-F238E27FC236}">
                <a16:creationId xmlns:a16="http://schemas.microsoft.com/office/drawing/2014/main" id="{8A003467-16C3-4602-9B1A-E827DB87EC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06" y="2050306"/>
            <a:ext cx="1568631" cy="855615"/>
          </a:xfrm>
          <a:prstGeom prst="rect">
            <a:avLst/>
          </a:prstGeom>
        </p:spPr>
      </p:pic>
    </p:spTree>
    <p:extLst>
      <p:ext uri="{BB962C8B-B14F-4D97-AF65-F5344CB8AC3E}">
        <p14:creationId xmlns:p14="http://schemas.microsoft.com/office/powerpoint/2010/main" val="3429760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p:cNvPicPr>
            <a:picLocks noGrp="1" noChangeAspect="1"/>
          </p:cNvPicPr>
          <p:nvPr>
            <p:ph type="pic" sz="quarter" idx="4294967295"/>
          </p:nvPr>
        </p:nvPicPr>
        <p:blipFill>
          <a:blip r:embed="rId3">
            <a:extLst>
              <a:ext uri="{28A0092B-C50C-407E-A947-70E740481C1C}">
                <a14:useLocalDpi xmlns:a14="http://schemas.microsoft.com/office/drawing/2010/main"/>
              </a:ext>
            </a:extLst>
          </a:blip>
          <a:srcRect l="27" r="27"/>
          <a:stretch>
            <a:fillRect/>
          </a:stretch>
        </p:blipFill>
        <p:spPr>
          <a:xfrm>
            <a:off x="0" y="179388"/>
            <a:ext cx="12192000" cy="6678612"/>
          </a:xfrm>
        </p:spPr>
      </p:pic>
      <p:sp>
        <p:nvSpPr>
          <p:cNvPr id="5" name="Freeform 5">
            <a:extLst>
              <a:ext uri="{FF2B5EF4-FFF2-40B4-BE49-F238E27FC236}">
                <a16:creationId xmlns:a16="http://schemas.microsoft.com/office/drawing/2014/main" id="{3BC82BB3-C512-438C-B8FA-F06263C2F748}"/>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7" name="Grafik 6">
            <a:extLst>
              <a:ext uri="{FF2B5EF4-FFF2-40B4-BE49-F238E27FC236}">
                <a16:creationId xmlns:a16="http://schemas.microsoft.com/office/drawing/2014/main" id="{3FAC9938-96AD-4809-BDDC-567940C454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8" name="Titel 2">
            <a:extLst>
              <a:ext uri="{FF2B5EF4-FFF2-40B4-BE49-F238E27FC236}">
                <a16:creationId xmlns:a16="http://schemas.microsoft.com/office/drawing/2014/main" id="{E6C42596-556A-41BF-97F1-483E9747BF26}"/>
              </a:ext>
            </a:extLst>
          </p:cNvPr>
          <p:cNvSpPr txBox="1">
            <a:spLocks/>
          </p:cNvSpPr>
          <p:nvPr/>
        </p:nvSpPr>
        <p:spPr>
          <a:xfrm>
            <a:off x="358776" y="2899494"/>
            <a:ext cx="4560358" cy="1215305"/>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cap="all" dirty="0"/>
              <a:t>Cosmo </a:t>
            </a:r>
            <a:r>
              <a:rPr lang="de-DE" cap="all" dirty="0" err="1"/>
              <a:t>Consult</a:t>
            </a:r>
            <a:r>
              <a:rPr lang="de-DE" cap="all" dirty="0"/>
              <a:t> </a:t>
            </a:r>
            <a:r>
              <a:rPr lang="de-DE" dirty="0"/>
              <a:t>International</a:t>
            </a:r>
          </a:p>
        </p:txBody>
      </p:sp>
    </p:spTree>
    <p:extLst>
      <p:ext uri="{BB962C8B-B14F-4D97-AF65-F5344CB8AC3E}">
        <p14:creationId xmlns:p14="http://schemas.microsoft.com/office/powerpoint/2010/main" val="367840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11">
            <a:extLst>
              <a:ext uri="{FF2B5EF4-FFF2-40B4-BE49-F238E27FC236}">
                <a16:creationId xmlns:a16="http://schemas.microsoft.com/office/drawing/2014/main" id="{0EF1CFFC-930C-4FD2-9FE1-EFDA8637EDBB}"/>
              </a:ext>
            </a:extLst>
          </p:cNvPr>
          <p:cNvGrpSpPr/>
          <p:nvPr/>
        </p:nvGrpSpPr>
        <p:grpSpPr>
          <a:xfrm>
            <a:off x="2729341" y="1627519"/>
            <a:ext cx="5853092" cy="4770390"/>
            <a:chOff x="-1912030" y="375315"/>
            <a:chExt cx="4954588" cy="4038088"/>
          </a:xfrm>
        </p:grpSpPr>
        <p:sp>
          <p:nvSpPr>
            <p:cNvPr id="5" name="Freeform 5">
              <a:extLst>
                <a:ext uri="{FF2B5EF4-FFF2-40B4-BE49-F238E27FC236}">
                  <a16:creationId xmlns:a16="http://schemas.microsoft.com/office/drawing/2014/main" id="{FFAA4CA0-9D49-440D-AC10-EFA048A74CA2}"/>
                </a:ext>
              </a:extLst>
            </p:cNvPr>
            <p:cNvSpPr>
              <a:spLocks/>
            </p:cNvSpPr>
            <p:nvPr/>
          </p:nvSpPr>
          <p:spPr bwMode="auto">
            <a:xfrm>
              <a:off x="-348343" y="375315"/>
              <a:ext cx="1890713" cy="1246187"/>
            </a:xfrm>
            <a:custGeom>
              <a:avLst/>
              <a:gdLst>
                <a:gd name="T0" fmla="*/ 357 w 357"/>
                <a:gd name="T1" fmla="*/ 236 h 236"/>
                <a:gd name="T2" fmla="*/ 225 w 357"/>
                <a:gd name="T3" fmla="*/ 32 h 236"/>
                <a:gd name="T4" fmla="*/ 139 w 357"/>
                <a:gd name="T5" fmla="*/ 31 h 236"/>
                <a:gd name="T6" fmla="*/ 0 w 357"/>
                <a:gd name="T7" fmla="*/ 236 h 236"/>
                <a:gd name="T8" fmla="*/ 357 w 357"/>
                <a:gd name="T9" fmla="*/ 236 h 236"/>
              </a:gdLst>
              <a:ahLst/>
              <a:cxnLst>
                <a:cxn ang="0">
                  <a:pos x="T0" y="T1"/>
                </a:cxn>
                <a:cxn ang="0">
                  <a:pos x="T2" y="T3"/>
                </a:cxn>
                <a:cxn ang="0">
                  <a:pos x="T4" y="T5"/>
                </a:cxn>
                <a:cxn ang="0">
                  <a:pos x="T6" y="T7"/>
                </a:cxn>
                <a:cxn ang="0">
                  <a:pos x="T8" y="T9"/>
                </a:cxn>
              </a:cxnLst>
              <a:rect l="0" t="0" r="r" b="b"/>
              <a:pathLst>
                <a:path w="357" h="236">
                  <a:moveTo>
                    <a:pt x="357" y="236"/>
                  </a:moveTo>
                  <a:cubicBezTo>
                    <a:pt x="225" y="32"/>
                    <a:pt x="225" y="32"/>
                    <a:pt x="225" y="32"/>
                  </a:cubicBezTo>
                  <a:cubicBezTo>
                    <a:pt x="205" y="1"/>
                    <a:pt x="160" y="0"/>
                    <a:pt x="139" y="31"/>
                  </a:cubicBezTo>
                  <a:cubicBezTo>
                    <a:pt x="0" y="236"/>
                    <a:pt x="0" y="236"/>
                    <a:pt x="0" y="236"/>
                  </a:cubicBezTo>
                  <a:lnTo>
                    <a:pt x="357" y="236"/>
                  </a:lnTo>
                  <a:close/>
                </a:path>
              </a:pathLst>
            </a:custGeom>
            <a:solidFill>
              <a:srgbClr val="F6A5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44000" numCol="1" anchor="b" anchorCtr="0" compatLnSpc="1">
              <a:prstTxWarp prst="textNoShape">
                <a:avLst/>
              </a:prstTxWarp>
            </a:bodyPr>
            <a:lstStyle/>
            <a:p>
              <a:pPr lvl="0" algn="ctr"/>
              <a:r>
                <a:rPr lang="de-DE" b="1" noProof="1">
                  <a:solidFill>
                    <a:srgbClr val="FFFFFF"/>
                  </a:solidFill>
                  <a:cs typeface="Calibri" pitchFamily="34" charset="0"/>
                </a:rPr>
                <a:t>Global</a:t>
              </a:r>
            </a:p>
            <a:p>
              <a:pPr lvl="0" algn="ctr"/>
              <a:r>
                <a:rPr lang="de-DE" b="1" noProof="1">
                  <a:solidFill>
                    <a:srgbClr val="FFFFFF"/>
                  </a:solidFill>
                  <a:cs typeface="Calibri" pitchFamily="34" charset="0"/>
                </a:rPr>
                <a:t>Strategie</a:t>
              </a:r>
            </a:p>
          </p:txBody>
        </p:sp>
        <p:sp>
          <p:nvSpPr>
            <p:cNvPr id="6" name="Freeform 6">
              <a:extLst>
                <a:ext uri="{FF2B5EF4-FFF2-40B4-BE49-F238E27FC236}">
                  <a16:creationId xmlns:a16="http://schemas.microsoft.com/office/drawing/2014/main" id="{8FAA6A48-036C-45D4-A4DD-3A6A933D90A4}"/>
                </a:ext>
              </a:extLst>
            </p:cNvPr>
            <p:cNvSpPr>
              <a:spLocks/>
            </p:cNvSpPr>
            <p:nvPr/>
          </p:nvSpPr>
          <p:spPr bwMode="auto">
            <a:xfrm>
              <a:off x="-1197655" y="1794698"/>
              <a:ext cx="3556000" cy="1176337"/>
            </a:xfrm>
            <a:custGeom>
              <a:avLst/>
              <a:gdLst>
                <a:gd name="T0" fmla="*/ 0 w 2240"/>
                <a:gd name="T1" fmla="*/ 741 h 741"/>
                <a:gd name="T2" fmla="*/ 2240 w 2240"/>
                <a:gd name="T3" fmla="*/ 741 h 741"/>
                <a:gd name="T4" fmla="*/ 1760 w 2240"/>
                <a:gd name="T5" fmla="*/ 0 h 741"/>
                <a:gd name="T6" fmla="*/ 501 w 2240"/>
                <a:gd name="T7" fmla="*/ 0 h 741"/>
                <a:gd name="T8" fmla="*/ 0 w 2240"/>
                <a:gd name="T9" fmla="*/ 741 h 741"/>
              </a:gdLst>
              <a:ahLst/>
              <a:cxnLst>
                <a:cxn ang="0">
                  <a:pos x="T0" y="T1"/>
                </a:cxn>
                <a:cxn ang="0">
                  <a:pos x="T2" y="T3"/>
                </a:cxn>
                <a:cxn ang="0">
                  <a:pos x="T4" y="T5"/>
                </a:cxn>
                <a:cxn ang="0">
                  <a:pos x="T6" y="T7"/>
                </a:cxn>
                <a:cxn ang="0">
                  <a:pos x="T8" y="T9"/>
                </a:cxn>
              </a:cxnLst>
              <a:rect l="0" t="0" r="r" b="b"/>
              <a:pathLst>
                <a:path w="2240" h="741">
                  <a:moveTo>
                    <a:pt x="0" y="741"/>
                  </a:moveTo>
                  <a:lnTo>
                    <a:pt x="2240" y="741"/>
                  </a:lnTo>
                  <a:lnTo>
                    <a:pt x="1760" y="0"/>
                  </a:lnTo>
                  <a:lnTo>
                    <a:pt x="501" y="0"/>
                  </a:lnTo>
                  <a:lnTo>
                    <a:pt x="0" y="741"/>
                  </a:lnTo>
                  <a:close/>
                </a:path>
              </a:pathLst>
            </a:custGeom>
            <a:solidFill>
              <a:srgbClr val="2424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44000" numCol="1" anchor="b" anchorCtr="0" compatLnSpc="1">
              <a:prstTxWarp prst="textNoShape">
                <a:avLst/>
              </a:prstTxWarp>
            </a:bodyPr>
            <a:lstStyle/>
            <a:p>
              <a:pPr lvl="0" algn="ctr"/>
              <a:r>
                <a:rPr lang="de-DE" b="1" noProof="1">
                  <a:solidFill>
                    <a:srgbClr val="FFFFFF"/>
                  </a:solidFill>
                  <a:cs typeface="Calibri" pitchFamily="34" charset="0"/>
                </a:rPr>
                <a:t>Global Services</a:t>
              </a:r>
            </a:p>
            <a:p>
              <a:pPr lvl="0" algn="ctr"/>
              <a:endParaRPr lang="de-DE" b="1" noProof="1">
                <a:solidFill>
                  <a:srgbClr val="FFFFFF"/>
                </a:solidFill>
                <a:cs typeface="Calibri" pitchFamily="34" charset="0"/>
              </a:endParaRPr>
            </a:p>
            <a:p>
              <a:pPr lvl="0" algn="ctr"/>
              <a:endParaRPr lang="de-DE" b="1" noProof="1">
                <a:solidFill>
                  <a:srgbClr val="FFFFFF"/>
                </a:solidFill>
                <a:cs typeface="Calibri" pitchFamily="34" charset="0"/>
              </a:endParaRPr>
            </a:p>
            <a:p>
              <a:pPr lvl="0" algn="ctr"/>
              <a:endParaRPr lang="de-DE" b="1" noProof="1">
                <a:solidFill>
                  <a:srgbClr val="FFFFFF"/>
                </a:solidFill>
                <a:cs typeface="Calibri" pitchFamily="34" charset="0"/>
              </a:endParaRPr>
            </a:p>
          </p:txBody>
        </p:sp>
        <p:sp>
          <p:nvSpPr>
            <p:cNvPr id="7" name="Freeform 7">
              <a:extLst>
                <a:ext uri="{FF2B5EF4-FFF2-40B4-BE49-F238E27FC236}">
                  <a16:creationId xmlns:a16="http://schemas.microsoft.com/office/drawing/2014/main" id="{D67DDE72-C749-4648-A2EC-33B972905E4C}"/>
                </a:ext>
              </a:extLst>
            </p:cNvPr>
            <p:cNvSpPr>
              <a:spLocks/>
            </p:cNvSpPr>
            <p:nvPr/>
          </p:nvSpPr>
          <p:spPr bwMode="auto">
            <a:xfrm>
              <a:off x="-1912030" y="3198966"/>
              <a:ext cx="4954588" cy="1214437"/>
            </a:xfrm>
            <a:custGeom>
              <a:avLst/>
              <a:gdLst>
                <a:gd name="T0" fmla="*/ 816 w 935"/>
                <a:gd name="T1" fmla="*/ 0 h 230"/>
                <a:gd name="T2" fmla="*/ 125 w 935"/>
                <a:gd name="T3" fmla="*/ 0 h 230"/>
                <a:gd name="T4" fmla="*/ 23 w 935"/>
                <a:gd name="T5" fmla="*/ 150 h 230"/>
                <a:gd name="T6" fmla="*/ 65 w 935"/>
                <a:gd name="T7" fmla="*/ 230 h 230"/>
                <a:gd name="T8" fmla="*/ 870 w 935"/>
                <a:gd name="T9" fmla="*/ 230 h 230"/>
                <a:gd name="T10" fmla="*/ 913 w 935"/>
                <a:gd name="T11" fmla="*/ 151 h 230"/>
                <a:gd name="T12" fmla="*/ 816 w 935"/>
                <a:gd name="T13" fmla="*/ 0 h 230"/>
              </a:gdLst>
              <a:ahLst/>
              <a:cxnLst>
                <a:cxn ang="0">
                  <a:pos x="T0" y="T1"/>
                </a:cxn>
                <a:cxn ang="0">
                  <a:pos x="T2" y="T3"/>
                </a:cxn>
                <a:cxn ang="0">
                  <a:pos x="T4" y="T5"/>
                </a:cxn>
                <a:cxn ang="0">
                  <a:pos x="T6" y="T7"/>
                </a:cxn>
                <a:cxn ang="0">
                  <a:pos x="T8" y="T9"/>
                </a:cxn>
                <a:cxn ang="0">
                  <a:pos x="T10" y="T11"/>
                </a:cxn>
                <a:cxn ang="0">
                  <a:pos x="T12" y="T13"/>
                </a:cxn>
              </a:cxnLst>
              <a:rect l="0" t="0" r="r" b="b"/>
              <a:pathLst>
                <a:path w="935" h="230">
                  <a:moveTo>
                    <a:pt x="816" y="0"/>
                  </a:moveTo>
                  <a:cubicBezTo>
                    <a:pt x="125" y="0"/>
                    <a:pt x="125" y="0"/>
                    <a:pt x="125" y="0"/>
                  </a:cubicBezTo>
                  <a:cubicBezTo>
                    <a:pt x="23" y="150"/>
                    <a:pt x="23" y="150"/>
                    <a:pt x="23" y="150"/>
                  </a:cubicBezTo>
                  <a:cubicBezTo>
                    <a:pt x="0" y="184"/>
                    <a:pt x="24" y="230"/>
                    <a:pt x="65" y="230"/>
                  </a:cubicBezTo>
                  <a:cubicBezTo>
                    <a:pt x="870" y="230"/>
                    <a:pt x="870" y="230"/>
                    <a:pt x="870" y="230"/>
                  </a:cubicBezTo>
                  <a:cubicBezTo>
                    <a:pt x="911" y="230"/>
                    <a:pt x="935" y="185"/>
                    <a:pt x="913" y="151"/>
                  </a:cubicBezTo>
                  <a:lnTo>
                    <a:pt x="816" y="0"/>
                  </a:lnTo>
                  <a:close/>
                </a:path>
              </a:pathLst>
            </a:custGeom>
            <a:solidFill>
              <a:srgbClr val="D2DF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180000" numCol="1" anchor="b" anchorCtr="0" compatLnSpc="1">
              <a:prstTxWarp prst="textNoShape">
                <a:avLst/>
              </a:prstTxWarp>
            </a:bodyPr>
            <a:lstStyle/>
            <a:p>
              <a:pPr lvl="0" algn="ctr"/>
              <a:r>
                <a:rPr lang="de-DE" b="1" noProof="1">
                  <a:solidFill>
                    <a:srgbClr val="57666D"/>
                  </a:solidFill>
                </a:rPr>
                <a:t>Lokale Projekte</a:t>
              </a:r>
            </a:p>
          </p:txBody>
        </p:sp>
      </p:grpSp>
      <p:pic>
        <p:nvPicPr>
          <p:cNvPr id="8" name="Picture 7">
            <a:extLst>
              <a:ext uri="{FF2B5EF4-FFF2-40B4-BE49-F238E27FC236}">
                <a16:creationId xmlns:a16="http://schemas.microsoft.com/office/drawing/2014/main" id="{B3597C36-FFA5-45D2-BF2C-D44CA0151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684" y="4957196"/>
            <a:ext cx="2106035" cy="1149894"/>
          </a:xfrm>
          <a:prstGeom prst="rect">
            <a:avLst/>
          </a:prstGeom>
        </p:spPr>
      </p:pic>
      <p:pic>
        <p:nvPicPr>
          <p:cNvPr id="9" name="Picture 8">
            <a:extLst>
              <a:ext uri="{FF2B5EF4-FFF2-40B4-BE49-F238E27FC236}">
                <a16:creationId xmlns:a16="http://schemas.microsoft.com/office/drawing/2014/main" id="{C833195B-6B8E-47F7-8D00-1861CA579B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5221" y="3861320"/>
            <a:ext cx="2376345" cy="538861"/>
          </a:xfrm>
          <a:prstGeom prst="rect">
            <a:avLst/>
          </a:prstGeom>
        </p:spPr>
      </p:pic>
      <p:sp>
        <p:nvSpPr>
          <p:cNvPr id="11" name="Titel 10">
            <a:extLst>
              <a:ext uri="{FF2B5EF4-FFF2-40B4-BE49-F238E27FC236}">
                <a16:creationId xmlns:a16="http://schemas.microsoft.com/office/drawing/2014/main" id="{72725BCD-7213-471C-8BC0-EBEB691E732C}"/>
              </a:ext>
            </a:extLst>
          </p:cNvPr>
          <p:cNvSpPr>
            <a:spLocks noGrp="1"/>
          </p:cNvSpPr>
          <p:nvPr>
            <p:ph type="title"/>
          </p:nvPr>
        </p:nvSpPr>
        <p:spPr/>
        <p:txBody>
          <a:bodyPr/>
          <a:lstStyle/>
          <a:p>
            <a:r>
              <a:rPr lang="de-DE" dirty="0"/>
              <a:t>DIE INTERNTIONALE HERAUSFORDERUNG</a:t>
            </a:r>
            <a:br>
              <a:rPr lang="de-DE" dirty="0"/>
            </a:br>
            <a:endParaRPr lang="en-US" dirty="0"/>
          </a:p>
        </p:txBody>
      </p:sp>
    </p:spTree>
    <p:extLst>
      <p:ext uri="{BB962C8B-B14F-4D97-AF65-F5344CB8AC3E}">
        <p14:creationId xmlns:p14="http://schemas.microsoft.com/office/powerpoint/2010/main" val="11414910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de-DE" cap="all" dirty="0"/>
              <a:t>Global Services</a:t>
            </a:r>
            <a:br>
              <a:rPr lang="de-DE" cap="all" dirty="0"/>
            </a:br>
            <a:endParaRPr lang="de-DE" cap="all" dirty="0"/>
          </a:p>
        </p:txBody>
      </p:sp>
      <p:sp>
        <p:nvSpPr>
          <p:cNvPr id="23" name="Text Placeholder 22"/>
          <p:cNvSpPr>
            <a:spLocks noGrp="1"/>
          </p:cNvSpPr>
          <p:nvPr>
            <p:ph type="body" sz="quarter" idx="21"/>
          </p:nvPr>
        </p:nvSpPr>
        <p:spPr>
          <a:xfrm>
            <a:off x="360000" y="3348000"/>
            <a:ext cx="3744000" cy="276999"/>
          </a:xfrm>
        </p:spPr>
        <p:txBody>
          <a:bodyPr/>
          <a:lstStyle/>
          <a:p>
            <a:r>
              <a:rPr lang="de-DE" sz="1800" dirty="0"/>
              <a:t>Globale Strategieberatung</a:t>
            </a:r>
          </a:p>
        </p:txBody>
      </p:sp>
      <p:sp>
        <p:nvSpPr>
          <p:cNvPr id="25" name="Text Placeholder 24"/>
          <p:cNvSpPr>
            <a:spLocks noGrp="1"/>
          </p:cNvSpPr>
          <p:nvPr>
            <p:ph type="body" sz="quarter" idx="23"/>
          </p:nvPr>
        </p:nvSpPr>
        <p:spPr>
          <a:xfrm>
            <a:off x="8088167" y="3348000"/>
            <a:ext cx="3744000" cy="276999"/>
          </a:xfrm>
        </p:spPr>
        <p:txBody>
          <a:bodyPr/>
          <a:lstStyle/>
          <a:p>
            <a:r>
              <a:rPr lang="de-DE" sz="1800" dirty="0"/>
              <a:t>Globales Netzwerk</a:t>
            </a:r>
          </a:p>
        </p:txBody>
      </p:sp>
      <p:sp>
        <p:nvSpPr>
          <p:cNvPr id="27" name="Text Placeholder 26"/>
          <p:cNvSpPr>
            <a:spLocks noGrp="1"/>
          </p:cNvSpPr>
          <p:nvPr>
            <p:ph type="body" sz="quarter" idx="25"/>
          </p:nvPr>
        </p:nvSpPr>
        <p:spPr>
          <a:xfrm>
            <a:off x="4228317" y="3348000"/>
            <a:ext cx="3744000" cy="276999"/>
          </a:xfrm>
        </p:spPr>
        <p:txBody>
          <a:bodyPr/>
          <a:lstStyle/>
          <a:p>
            <a:r>
              <a:rPr lang="de-DE" sz="1800" dirty="0"/>
              <a:t>Vertragsmanagement</a:t>
            </a:r>
          </a:p>
        </p:txBody>
      </p:sp>
      <p:sp>
        <p:nvSpPr>
          <p:cNvPr id="29" name="Text Placeholder 28"/>
          <p:cNvSpPr>
            <a:spLocks noGrp="1"/>
          </p:cNvSpPr>
          <p:nvPr>
            <p:ph type="body" sz="quarter" idx="27"/>
          </p:nvPr>
        </p:nvSpPr>
        <p:spPr>
          <a:xfrm>
            <a:off x="360000" y="5921870"/>
            <a:ext cx="3744000" cy="276999"/>
          </a:xfrm>
        </p:spPr>
        <p:txBody>
          <a:bodyPr/>
          <a:lstStyle/>
          <a:p>
            <a:r>
              <a:rPr lang="de-DE" sz="1800" dirty="0"/>
              <a:t>Globale Rollen &amp; Verantwortung</a:t>
            </a:r>
          </a:p>
        </p:txBody>
      </p:sp>
      <p:sp>
        <p:nvSpPr>
          <p:cNvPr id="31" name="Text Placeholder 30"/>
          <p:cNvSpPr>
            <a:spLocks noGrp="1"/>
          </p:cNvSpPr>
          <p:nvPr>
            <p:ph type="body" sz="quarter" idx="29"/>
          </p:nvPr>
        </p:nvSpPr>
        <p:spPr>
          <a:xfrm>
            <a:off x="8088167" y="5921870"/>
            <a:ext cx="3744000" cy="276999"/>
          </a:xfrm>
        </p:spPr>
        <p:txBody>
          <a:bodyPr/>
          <a:lstStyle/>
          <a:p>
            <a:r>
              <a:rPr lang="de-DE" sz="1800" dirty="0"/>
              <a:t>Global Support</a:t>
            </a:r>
          </a:p>
        </p:txBody>
      </p:sp>
      <p:sp>
        <p:nvSpPr>
          <p:cNvPr id="33" name="Text Placeholder 32"/>
          <p:cNvSpPr>
            <a:spLocks noGrp="1"/>
          </p:cNvSpPr>
          <p:nvPr>
            <p:ph type="body" sz="quarter" idx="31"/>
          </p:nvPr>
        </p:nvSpPr>
        <p:spPr>
          <a:xfrm>
            <a:off x="4228317" y="5921870"/>
            <a:ext cx="3744000" cy="276999"/>
          </a:xfrm>
        </p:spPr>
        <p:txBody>
          <a:bodyPr/>
          <a:lstStyle/>
          <a:p>
            <a:r>
              <a:rPr lang="de-DE" sz="1800" dirty="0"/>
              <a:t>Programm Management</a:t>
            </a:r>
          </a:p>
        </p:txBody>
      </p:sp>
      <p:pic>
        <p:nvPicPr>
          <p:cNvPr id="10" name="Picture Placeholder 9">
            <a:extLst>
              <a:ext uri="{FF2B5EF4-FFF2-40B4-BE49-F238E27FC236}">
                <a16:creationId xmlns:a16="http://schemas.microsoft.com/office/drawing/2014/main" id="{69C68E4E-311E-4E40-B3F2-54598A851788}"/>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46" r="46"/>
          <a:stretch>
            <a:fillRect/>
          </a:stretch>
        </p:blipFill>
        <p:spPr/>
      </p:pic>
      <p:pic>
        <p:nvPicPr>
          <p:cNvPr id="14" name="Picture Placeholder 13">
            <a:extLst>
              <a:ext uri="{FF2B5EF4-FFF2-40B4-BE49-F238E27FC236}">
                <a16:creationId xmlns:a16="http://schemas.microsoft.com/office/drawing/2014/main" id="{2C3ED689-48B3-43C0-BCD4-9BA75DD76A3A}"/>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Lst>
          </a:blip>
          <a:srcRect/>
          <a:stretch>
            <a:fillRect/>
          </a:stretch>
        </p:blipFill>
        <p:spPr/>
      </p:pic>
      <p:pic>
        <p:nvPicPr>
          <p:cNvPr id="22" name="Picture Placeholder 21">
            <a:extLst>
              <a:ext uri="{FF2B5EF4-FFF2-40B4-BE49-F238E27FC236}">
                <a16:creationId xmlns:a16="http://schemas.microsoft.com/office/drawing/2014/main" id="{60040FCA-D4BB-41B2-9020-155A8023860A}"/>
              </a:ext>
            </a:extLst>
          </p:cNvPr>
          <p:cNvPicPr>
            <a:picLocks noGrp="1" noChangeAspect="1"/>
          </p:cNvPicPr>
          <p:nvPr>
            <p:ph type="pic" sz="quarter" idx="22"/>
          </p:nvPr>
        </p:nvPicPr>
        <p:blipFill>
          <a:blip r:embed="rId5">
            <a:extLst>
              <a:ext uri="{28A0092B-C50C-407E-A947-70E740481C1C}">
                <a14:useLocalDpi xmlns:a14="http://schemas.microsoft.com/office/drawing/2010/main" val="0"/>
              </a:ext>
            </a:extLst>
          </a:blip>
          <a:srcRect l="46" r="46"/>
          <a:stretch>
            <a:fillRect/>
          </a:stretch>
        </p:blipFill>
        <p:spPr/>
      </p:pic>
      <p:pic>
        <p:nvPicPr>
          <p:cNvPr id="35" name="Picture Placeholder 34">
            <a:extLst>
              <a:ext uri="{FF2B5EF4-FFF2-40B4-BE49-F238E27FC236}">
                <a16:creationId xmlns:a16="http://schemas.microsoft.com/office/drawing/2014/main" id="{83863B7D-0BAC-48ED-A4A6-4DBC18BB5829}"/>
              </a:ext>
            </a:extLst>
          </p:cNvPr>
          <p:cNvPicPr>
            <a:picLocks noGrp="1" noChangeAspect="1"/>
          </p:cNvPicPr>
          <p:nvPr>
            <p:ph type="pic" sz="quarter" idx="26"/>
          </p:nvPr>
        </p:nvPicPr>
        <p:blipFill>
          <a:blip r:embed="rId6">
            <a:extLst>
              <a:ext uri="{28A0092B-C50C-407E-A947-70E740481C1C}">
                <a14:useLocalDpi xmlns:a14="http://schemas.microsoft.com/office/drawing/2010/main" val="0"/>
              </a:ext>
            </a:extLst>
          </a:blip>
          <a:srcRect l="46" r="46"/>
          <a:stretch>
            <a:fillRect/>
          </a:stretch>
        </p:blipFill>
        <p:spPr/>
      </p:pic>
      <p:pic>
        <p:nvPicPr>
          <p:cNvPr id="39" name="Picture Placeholder 38">
            <a:extLst>
              <a:ext uri="{FF2B5EF4-FFF2-40B4-BE49-F238E27FC236}">
                <a16:creationId xmlns:a16="http://schemas.microsoft.com/office/drawing/2014/main" id="{0D4CEB2F-A150-4EEA-B100-A5915BFFDA47}"/>
              </a:ext>
            </a:extLst>
          </p:cNvPr>
          <p:cNvPicPr>
            <a:picLocks noGrp="1" noChangeAspect="1"/>
          </p:cNvPicPr>
          <p:nvPr>
            <p:ph type="pic" sz="quarter" idx="30"/>
          </p:nvPr>
        </p:nvPicPr>
        <p:blipFill>
          <a:blip r:embed="rId7">
            <a:extLst>
              <a:ext uri="{28A0092B-C50C-407E-A947-70E740481C1C}">
                <a14:useLocalDpi xmlns:a14="http://schemas.microsoft.com/office/drawing/2010/main" val="0"/>
              </a:ext>
            </a:extLst>
          </a:blip>
          <a:srcRect/>
          <a:stretch>
            <a:fillRect/>
          </a:stretch>
        </p:blipFill>
        <p:spPr/>
      </p:pic>
      <p:pic>
        <p:nvPicPr>
          <p:cNvPr id="44" name="Picture Placeholder 43">
            <a:extLst>
              <a:ext uri="{FF2B5EF4-FFF2-40B4-BE49-F238E27FC236}">
                <a16:creationId xmlns:a16="http://schemas.microsoft.com/office/drawing/2014/main" id="{2E5852CD-E23B-4F5A-ABD5-88128EDABAFF}"/>
              </a:ext>
            </a:extLst>
          </p:cNvPr>
          <p:cNvPicPr>
            <a:picLocks noGrp="1" noChangeAspect="1"/>
          </p:cNvPicPr>
          <p:nvPr>
            <p:ph type="pic" sz="quarter" idx="28"/>
          </p:nvPr>
        </p:nvPicPr>
        <p:blipFill>
          <a:blip r:embed="rId8">
            <a:extLst>
              <a:ext uri="{28A0092B-C50C-407E-A947-70E740481C1C}">
                <a14:useLocalDpi xmlns:a14="http://schemas.microsoft.com/office/drawing/2010/main" val="0"/>
              </a:ext>
            </a:extLst>
          </a:blip>
          <a:srcRect l="46" r="46"/>
          <a:stretch>
            <a:fillRect/>
          </a:stretch>
        </p:blipFill>
        <p:spPr/>
      </p:pic>
    </p:spTree>
    <p:extLst>
      <p:ext uri="{BB962C8B-B14F-4D97-AF65-F5344CB8AC3E}">
        <p14:creationId xmlns:p14="http://schemas.microsoft.com/office/powerpoint/2010/main" val="16156147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rtlCol="0"/>
          <a:lstStyle/>
          <a:p>
            <a:pPr rtl="0"/>
            <a:r>
              <a:rPr lang="de-DE" cap="all" dirty="0"/>
              <a:t>Globaler CORE-Ansatz</a:t>
            </a:r>
            <a:br>
              <a:rPr lang="de-DE" cap="all" dirty="0"/>
            </a:br>
            <a:endParaRPr lang="de-DE" cap="all" dirty="0"/>
          </a:p>
        </p:txBody>
      </p:sp>
      <p:graphicFrame>
        <p:nvGraphicFramePr>
          <p:cNvPr id="19" name="Diagramm 1"/>
          <p:cNvGraphicFramePr/>
          <p:nvPr>
            <p:extLst>
              <p:ext uri="{D42A27DB-BD31-4B8C-83A1-F6EECF244321}">
                <p14:modId xmlns:p14="http://schemas.microsoft.com/office/powerpoint/2010/main" val="245811948"/>
              </p:ext>
            </p:extLst>
          </p:nvPr>
        </p:nvGraphicFramePr>
        <p:xfrm>
          <a:off x="1208315" y="1849660"/>
          <a:ext cx="9508672" cy="4367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0" name="Gruppieren 16"/>
          <p:cNvGrpSpPr/>
          <p:nvPr/>
        </p:nvGrpSpPr>
        <p:grpSpPr>
          <a:xfrm>
            <a:off x="4232313" y="2162057"/>
            <a:ext cx="3542315" cy="3726169"/>
            <a:chOff x="2905789" y="2195990"/>
            <a:chExt cx="3084595" cy="3095999"/>
          </a:xfrm>
        </p:grpSpPr>
        <p:sp>
          <p:nvSpPr>
            <p:cNvPr id="21" name="Textfeld 2"/>
            <p:cNvSpPr txBox="1"/>
            <p:nvPr/>
          </p:nvSpPr>
          <p:spPr>
            <a:xfrm>
              <a:off x="4024165" y="3524169"/>
              <a:ext cx="831222" cy="485878"/>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1" i="0" u="none" strike="noStrike" kern="0" cap="none" spc="0" normalizeH="0" noProof="0" dirty="0">
                  <a:ln>
                    <a:noFill/>
                  </a:ln>
                  <a:solidFill>
                    <a:srgbClr val="04276E"/>
                  </a:solidFill>
                  <a:effectLst/>
                  <a:uLnTx/>
                  <a:uFillTx/>
                  <a:latin typeface="Calibri"/>
                  <a:ea typeface="+mn-ea"/>
                  <a:cs typeface="+mn-cs"/>
                </a:rPr>
                <a:t>GLOBAL </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1600" b="1" i="0" u="none" strike="noStrike" kern="0" cap="none" spc="0" normalizeH="0" noProof="0" dirty="0">
                  <a:ln>
                    <a:noFill/>
                  </a:ln>
                  <a:solidFill>
                    <a:srgbClr val="04276E"/>
                  </a:solidFill>
                  <a:effectLst/>
                  <a:uLnTx/>
                  <a:uFillTx/>
                  <a:latin typeface="Calibri"/>
                  <a:ea typeface="+mn-ea"/>
                  <a:cs typeface="+mn-cs"/>
                </a:rPr>
                <a:t>CORE</a:t>
              </a:r>
              <a:endParaRPr kumimoji="0" lang="de-DE" sz="1600" b="0" i="0" u="none" strike="noStrike" kern="0" cap="none" spc="0" normalizeH="0" baseline="0" noProof="0" dirty="0">
                <a:ln>
                  <a:noFill/>
                </a:ln>
                <a:solidFill>
                  <a:srgbClr val="04276E"/>
                </a:solidFill>
                <a:effectLst/>
                <a:uLnTx/>
                <a:uFillTx/>
                <a:latin typeface="Calibri"/>
                <a:ea typeface="+mn-ea"/>
                <a:cs typeface="+mn-cs"/>
              </a:endParaRPr>
            </a:p>
          </p:txBody>
        </p:sp>
        <p:sp>
          <p:nvSpPr>
            <p:cNvPr id="22" name="Ellipse 15"/>
            <p:cNvSpPr/>
            <p:nvPr/>
          </p:nvSpPr>
          <p:spPr>
            <a:xfrm>
              <a:off x="3071775" y="2366207"/>
              <a:ext cx="2736003" cy="2736002"/>
            </a:xfrm>
            <a:prstGeom prst="ellipse">
              <a:avLst/>
            </a:prstGeom>
            <a:noFill/>
            <a:ln w="76200">
              <a:solidFill>
                <a:srgbClr val="A9A9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3" name="Grafik 1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5400000">
              <a:off x="2955851" y="3543607"/>
              <a:ext cx="259875" cy="360000"/>
            </a:xfrm>
            <a:prstGeom prst="rect">
              <a:avLst/>
            </a:prstGeom>
            <a:ln>
              <a:noFill/>
            </a:ln>
          </p:spPr>
        </p:pic>
        <p:pic>
          <p:nvPicPr>
            <p:cNvPr id="24" name="Grafik 1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10800000">
              <a:off x="4319620" y="2195990"/>
              <a:ext cx="259875" cy="360000"/>
            </a:xfrm>
            <a:prstGeom prst="rect">
              <a:avLst/>
            </a:prstGeom>
            <a:ln>
              <a:noFill/>
            </a:ln>
          </p:spPr>
        </p:pic>
        <p:pic>
          <p:nvPicPr>
            <p:cNvPr id="25" name="Grafik 1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200000">
              <a:off x="5680446" y="3617821"/>
              <a:ext cx="259875" cy="360000"/>
            </a:xfrm>
            <a:prstGeom prst="rect">
              <a:avLst/>
            </a:prstGeom>
            <a:ln>
              <a:noFill/>
            </a:ln>
          </p:spPr>
        </p:pic>
        <p:pic>
          <p:nvPicPr>
            <p:cNvPr id="26" name="Grafik 1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255037" y="4931989"/>
              <a:ext cx="259875" cy="360000"/>
            </a:xfrm>
            <a:prstGeom prst="rect">
              <a:avLst/>
            </a:prstGeom>
            <a:ln>
              <a:noFill/>
            </a:ln>
          </p:spPr>
        </p:pic>
      </p:grpSp>
      <p:sp>
        <p:nvSpPr>
          <p:cNvPr id="27" name="Abgerundetes Rechteck 17"/>
          <p:cNvSpPr/>
          <p:nvPr/>
        </p:nvSpPr>
        <p:spPr>
          <a:xfrm>
            <a:off x="1475014" y="1618624"/>
            <a:ext cx="8987188" cy="4717376"/>
          </a:xfrm>
          <a:prstGeom prst="roundRect">
            <a:avLst/>
          </a:prstGeom>
          <a:noFill/>
          <a:ln w="76200">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 name="Text Box 39"/>
          <p:cNvSpPr txBox="1">
            <a:spLocks noChangeArrowheads="1"/>
          </p:cNvSpPr>
          <p:nvPr/>
        </p:nvSpPr>
        <p:spPr bwMode="auto">
          <a:xfrm>
            <a:off x="4836232" y="1672295"/>
            <a:ext cx="2334477" cy="26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rtlCol="0" anchor="ctr"/>
          <a:lstStyle>
            <a:lvl1pPr defTabSz="957263" eaLnBrk="0" hangingPunct="0">
              <a:defRPr sz="1600">
                <a:solidFill>
                  <a:schemeClr val="tx1"/>
                </a:solidFill>
                <a:latin typeface="Arial" charset="0"/>
              </a:defRPr>
            </a:lvl1pPr>
            <a:lvl2pPr marL="742950" indent="-285750" defTabSz="957263" eaLnBrk="0" hangingPunct="0">
              <a:defRPr sz="1600">
                <a:solidFill>
                  <a:schemeClr val="tx1"/>
                </a:solidFill>
                <a:latin typeface="Arial" charset="0"/>
              </a:defRPr>
            </a:lvl2pPr>
            <a:lvl3pPr marL="1143000" indent="-228600" defTabSz="957263" eaLnBrk="0" hangingPunct="0">
              <a:defRPr sz="1600">
                <a:solidFill>
                  <a:schemeClr val="tx1"/>
                </a:solidFill>
                <a:latin typeface="Arial" charset="0"/>
              </a:defRPr>
            </a:lvl3pPr>
            <a:lvl4pPr marL="1600200" indent="-228600" defTabSz="957263" eaLnBrk="0" hangingPunct="0">
              <a:defRPr sz="1600">
                <a:solidFill>
                  <a:schemeClr val="tx1"/>
                </a:solidFill>
                <a:latin typeface="Arial" charset="0"/>
              </a:defRPr>
            </a:lvl4pPr>
            <a:lvl5pPr marL="2057400" indent="-228600" defTabSz="957263" eaLnBrk="0" hangingPunct="0">
              <a:defRPr sz="1600">
                <a:solidFill>
                  <a:schemeClr val="tx1"/>
                </a:solidFill>
                <a:latin typeface="Arial" charset="0"/>
              </a:defRPr>
            </a:lvl5pPr>
            <a:lvl6pPr marL="2514600" indent="-228600" defTabSz="957263" eaLnBrk="0" fontAlgn="base" hangingPunct="0">
              <a:spcBef>
                <a:spcPct val="0"/>
              </a:spcBef>
              <a:spcAft>
                <a:spcPct val="0"/>
              </a:spcAft>
              <a:defRPr sz="1600">
                <a:solidFill>
                  <a:schemeClr val="tx1"/>
                </a:solidFill>
                <a:latin typeface="Arial" charset="0"/>
              </a:defRPr>
            </a:lvl6pPr>
            <a:lvl7pPr marL="2971800" indent="-228600" defTabSz="957263" eaLnBrk="0" fontAlgn="base" hangingPunct="0">
              <a:spcBef>
                <a:spcPct val="0"/>
              </a:spcBef>
              <a:spcAft>
                <a:spcPct val="0"/>
              </a:spcAft>
              <a:defRPr sz="1600">
                <a:solidFill>
                  <a:schemeClr val="tx1"/>
                </a:solidFill>
                <a:latin typeface="Arial" charset="0"/>
              </a:defRPr>
            </a:lvl7pPr>
            <a:lvl8pPr marL="3429000" indent="-228600" defTabSz="957263" eaLnBrk="0" fontAlgn="base" hangingPunct="0">
              <a:spcBef>
                <a:spcPct val="0"/>
              </a:spcBef>
              <a:spcAft>
                <a:spcPct val="0"/>
              </a:spcAft>
              <a:defRPr sz="1600">
                <a:solidFill>
                  <a:schemeClr val="tx1"/>
                </a:solidFill>
                <a:latin typeface="Arial" charset="0"/>
              </a:defRPr>
            </a:lvl8pPr>
            <a:lvl9pPr marL="3886200" indent="-228600" defTabSz="957263" eaLnBrk="0" fontAlgn="base" hangingPunct="0">
              <a:spcBef>
                <a:spcPct val="0"/>
              </a:spcBef>
              <a:spcAft>
                <a:spcPct val="0"/>
              </a:spcAft>
              <a:defRPr sz="1600">
                <a:solidFill>
                  <a:schemeClr val="tx1"/>
                </a:solidFill>
                <a:latin typeface="Arial" charset="0"/>
              </a:defRPr>
            </a:lvl9pPr>
          </a:lstStyle>
          <a:p>
            <a:pPr marL="0" marR="0" lvl="0" indent="0" algn="ctr" defTabSz="957263" rtl="0" eaLnBrk="1" fontAlgn="auto" latinLnBrk="0" hangingPunct="1">
              <a:lnSpc>
                <a:spcPct val="100000"/>
              </a:lnSpc>
              <a:spcBef>
                <a:spcPts val="0"/>
              </a:spcBef>
              <a:spcAft>
                <a:spcPts val="0"/>
              </a:spcAft>
              <a:buClrTx/>
              <a:buSzTx/>
              <a:buFontTx/>
              <a:buNone/>
              <a:tabLst/>
              <a:defRPr/>
            </a:pPr>
            <a:r>
              <a:rPr lang="de-DE" sz="1600" b="1" i="0" u="none" strike="noStrike" kern="0" cap="none" spc="0" normalizeH="0" noProof="0" dirty="0">
                <a:ln>
                  <a:noFill/>
                </a:ln>
                <a:solidFill>
                  <a:srgbClr val="AAAAAA"/>
                </a:solidFill>
                <a:effectLst/>
                <a:uLnTx/>
                <a:uFillTx/>
                <a:latin typeface="Calibri"/>
                <a:ea typeface="+mn-ea"/>
                <a:cs typeface="+mn-cs"/>
              </a:rPr>
              <a:t>STRATEGIE</a:t>
            </a:r>
          </a:p>
        </p:txBody>
      </p:sp>
      <p:sp>
        <p:nvSpPr>
          <p:cNvPr id="29" name="Text Box 40"/>
          <p:cNvSpPr txBox="1">
            <a:spLocks noChangeArrowheads="1"/>
          </p:cNvSpPr>
          <p:nvPr/>
        </p:nvSpPr>
        <p:spPr bwMode="auto">
          <a:xfrm>
            <a:off x="4836232" y="6004105"/>
            <a:ext cx="2334477" cy="26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rtlCol="0" anchor="ctr"/>
          <a:lstStyle>
            <a:lvl1pPr defTabSz="957263" eaLnBrk="0" hangingPunct="0">
              <a:defRPr sz="1600">
                <a:solidFill>
                  <a:schemeClr val="tx1"/>
                </a:solidFill>
                <a:latin typeface="Arial" charset="0"/>
              </a:defRPr>
            </a:lvl1pPr>
            <a:lvl2pPr marL="742950" indent="-285750" defTabSz="957263" eaLnBrk="0" hangingPunct="0">
              <a:defRPr sz="1600">
                <a:solidFill>
                  <a:schemeClr val="tx1"/>
                </a:solidFill>
                <a:latin typeface="Arial" charset="0"/>
              </a:defRPr>
            </a:lvl2pPr>
            <a:lvl3pPr marL="1143000" indent="-228600" defTabSz="957263" eaLnBrk="0" hangingPunct="0">
              <a:defRPr sz="1600">
                <a:solidFill>
                  <a:schemeClr val="tx1"/>
                </a:solidFill>
                <a:latin typeface="Arial" charset="0"/>
              </a:defRPr>
            </a:lvl3pPr>
            <a:lvl4pPr marL="1600200" indent="-228600" defTabSz="957263" eaLnBrk="0" hangingPunct="0">
              <a:defRPr sz="1600">
                <a:solidFill>
                  <a:schemeClr val="tx1"/>
                </a:solidFill>
                <a:latin typeface="Arial" charset="0"/>
              </a:defRPr>
            </a:lvl4pPr>
            <a:lvl5pPr marL="2057400" indent="-228600" defTabSz="957263" eaLnBrk="0" hangingPunct="0">
              <a:defRPr sz="1600">
                <a:solidFill>
                  <a:schemeClr val="tx1"/>
                </a:solidFill>
                <a:latin typeface="Arial" charset="0"/>
              </a:defRPr>
            </a:lvl5pPr>
            <a:lvl6pPr marL="2514600" indent="-228600" defTabSz="957263" eaLnBrk="0" fontAlgn="base" hangingPunct="0">
              <a:spcBef>
                <a:spcPct val="0"/>
              </a:spcBef>
              <a:spcAft>
                <a:spcPct val="0"/>
              </a:spcAft>
              <a:defRPr sz="1600">
                <a:solidFill>
                  <a:schemeClr val="tx1"/>
                </a:solidFill>
                <a:latin typeface="Arial" charset="0"/>
              </a:defRPr>
            </a:lvl6pPr>
            <a:lvl7pPr marL="2971800" indent="-228600" defTabSz="957263" eaLnBrk="0" fontAlgn="base" hangingPunct="0">
              <a:spcBef>
                <a:spcPct val="0"/>
              </a:spcBef>
              <a:spcAft>
                <a:spcPct val="0"/>
              </a:spcAft>
              <a:defRPr sz="1600">
                <a:solidFill>
                  <a:schemeClr val="tx1"/>
                </a:solidFill>
                <a:latin typeface="Arial" charset="0"/>
              </a:defRPr>
            </a:lvl7pPr>
            <a:lvl8pPr marL="3429000" indent="-228600" defTabSz="957263" eaLnBrk="0" fontAlgn="base" hangingPunct="0">
              <a:spcBef>
                <a:spcPct val="0"/>
              </a:spcBef>
              <a:spcAft>
                <a:spcPct val="0"/>
              </a:spcAft>
              <a:defRPr sz="1600">
                <a:solidFill>
                  <a:schemeClr val="tx1"/>
                </a:solidFill>
                <a:latin typeface="Arial" charset="0"/>
              </a:defRPr>
            </a:lvl8pPr>
            <a:lvl9pPr marL="3886200" indent="-228600" defTabSz="957263" eaLnBrk="0" fontAlgn="base" hangingPunct="0">
              <a:spcBef>
                <a:spcPct val="0"/>
              </a:spcBef>
              <a:spcAft>
                <a:spcPct val="0"/>
              </a:spcAft>
              <a:defRPr sz="1600">
                <a:solidFill>
                  <a:schemeClr val="tx1"/>
                </a:solidFill>
                <a:latin typeface="Arial" charset="0"/>
              </a:defRPr>
            </a:lvl9pPr>
          </a:lstStyle>
          <a:p>
            <a:pPr marL="0" marR="0" lvl="0" indent="0" algn="ctr" defTabSz="957263" rtl="0" eaLnBrk="1" fontAlgn="auto" latinLnBrk="0" hangingPunct="1">
              <a:lnSpc>
                <a:spcPct val="100000"/>
              </a:lnSpc>
              <a:spcBef>
                <a:spcPts val="0"/>
              </a:spcBef>
              <a:spcAft>
                <a:spcPts val="0"/>
              </a:spcAft>
              <a:buClrTx/>
              <a:buSzTx/>
              <a:buFontTx/>
              <a:buNone/>
              <a:tabLst/>
              <a:defRPr/>
            </a:pPr>
            <a:r>
              <a:rPr lang="de-DE" sz="1600" b="1" i="0" u="none" strike="noStrike" kern="0" cap="none" spc="0" normalizeH="0" noProof="0" dirty="0">
                <a:ln>
                  <a:noFill/>
                </a:ln>
                <a:solidFill>
                  <a:srgbClr val="AAAAAA"/>
                </a:solidFill>
                <a:effectLst/>
                <a:uLnTx/>
                <a:uFillTx/>
                <a:latin typeface="Calibri"/>
                <a:ea typeface="+mn-ea"/>
                <a:cs typeface="+mn-cs"/>
              </a:rPr>
              <a:t>PROZESS</a:t>
            </a:r>
          </a:p>
        </p:txBody>
      </p:sp>
      <p:sp>
        <p:nvSpPr>
          <p:cNvPr id="30" name="Text Box 41"/>
          <p:cNvSpPr txBox="1">
            <a:spLocks noChangeArrowheads="1"/>
          </p:cNvSpPr>
          <p:nvPr/>
        </p:nvSpPr>
        <p:spPr bwMode="auto">
          <a:xfrm rot="16200000">
            <a:off x="9311018" y="3385834"/>
            <a:ext cx="1856065" cy="328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rtlCol="0" anchor="ctr"/>
          <a:lstStyle>
            <a:lvl1pPr defTabSz="957263" eaLnBrk="0" hangingPunct="0">
              <a:defRPr sz="1600">
                <a:solidFill>
                  <a:schemeClr val="tx1"/>
                </a:solidFill>
                <a:latin typeface="Arial" charset="0"/>
              </a:defRPr>
            </a:lvl1pPr>
            <a:lvl2pPr marL="742950" indent="-285750" defTabSz="957263" eaLnBrk="0" hangingPunct="0">
              <a:defRPr sz="1600">
                <a:solidFill>
                  <a:schemeClr val="tx1"/>
                </a:solidFill>
                <a:latin typeface="Arial" charset="0"/>
              </a:defRPr>
            </a:lvl2pPr>
            <a:lvl3pPr marL="1143000" indent="-228600" defTabSz="957263" eaLnBrk="0" hangingPunct="0">
              <a:defRPr sz="1600">
                <a:solidFill>
                  <a:schemeClr val="tx1"/>
                </a:solidFill>
                <a:latin typeface="Arial" charset="0"/>
              </a:defRPr>
            </a:lvl3pPr>
            <a:lvl4pPr marL="1600200" indent="-228600" defTabSz="957263" eaLnBrk="0" hangingPunct="0">
              <a:defRPr sz="1600">
                <a:solidFill>
                  <a:schemeClr val="tx1"/>
                </a:solidFill>
                <a:latin typeface="Arial" charset="0"/>
              </a:defRPr>
            </a:lvl4pPr>
            <a:lvl5pPr marL="2057400" indent="-228600" defTabSz="957263" eaLnBrk="0" hangingPunct="0">
              <a:defRPr sz="1600">
                <a:solidFill>
                  <a:schemeClr val="tx1"/>
                </a:solidFill>
                <a:latin typeface="Arial" charset="0"/>
              </a:defRPr>
            </a:lvl5pPr>
            <a:lvl6pPr marL="2514600" indent="-228600" defTabSz="957263" eaLnBrk="0" fontAlgn="base" hangingPunct="0">
              <a:spcBef>
                <a:spcPct val="0"/>
              </a:spcBef>
              <a:spcAft>
                <a:spcPct val="0"/>
              </a:spcAft>
              <a:defRPr sz="1600">
                <a:solidFill>
                  <a:schemeClr val="tx1"/>
                </a:solidFill>
                <a:latin typeface="Arial" charset="0"/>
              </a:defRPr>
            </a:lvl6pPr>
            <a:lvl7pPr marL="2971800" indent="-228600" defTabSz="957263" eaLnBrk="0" fontAlgn="base" hangingPunct="0">
              <a:spcBef>
                <a:spcPct val="0"/>
              </a:spcBef>
              <a:spcAft>
                <a:spcPct val="0"/>
              </a:spcAft>
              <a:defRPr sz="1600">
                <a:solidFill>
                  <a:schemeClr val="tx1"/>
                </a:solidFill>
                <a:latin typeface="Arial" charset="0"/>
              </a:defRPr>
            </a:lvl7pPr>
            <a:lvl8pPr marL="3429000" indent="-228600" defTabSz="957263" eaLnBrk="0" fontAlgn="base" hangingPunct="0">
              <a:spcBef>
                <a:spcPct val="0"/>
              </a:spcBef>
              <a:spcAft>
                <a:spcPct val="0"/>
              </a:spcAft>
              <a:defRPr sz="1600">
                <a:solidFill>
                  <a:schemeClr val="tx1"/>
                </a:solidFill>
                <a:latin typeface="Arial" charset="0"/>
              </a:defRPr>
            </a:lvl8pPr>
            <a:lvl9pPr marL="3886200" indent="-228600" defTabSz="957263" eaLnBrk="0" fontAlgn="base" hangingPunct="0">
              <a:spcBef>
                <a:spcPct val="0"/>
              </a:spcBef>
              <a:spcAft>
                <a:spcPct val="0"/>
              </a:spcAft>
              <a:defRPr sz="1600">
                <a:solidFill>
                  <a:schemeClr val="tx1"/>
                </a:solidFill>
                <a:latin typeface="Arial" charset="0"/>
              </a:defRPr>
            </a:lvl9pPr>
          </a:lstStyle>
          <a:p>
            <a:pPr marL="0" marR="0" lvl="0" indent="0" algn="l" defTabSz="957263" rtl="0" eaLnBrk="1" fontAlgn="auto" latinLnBrk="0" hangingPunct="1">
              <a:lnSpc>
                <a:spcPct val="100000"/>
              </a:lnSpc>
              <a:spcBef>
                <a:spcPts val="0"/>
              </a:spcBef>
              <a:spcAft>
                <a:spcPts val="0"/>
              </a:spcAft>
              <a:buClrTx/>
              <a:buSzTx/>
              <a:buFontTx/>
              <a:buNone/>
              <a:tabLst/>
              <a:defRPr/>
            </a:pPr>
            <a:r>
              <a:rPr lang="de-DE" b="1" kern="0" dirty="0">
                <a:solidFill>
                  <a:srgbClr val="AAAAAA"/>
                </a:solidFill>
                <a:latin typeface="Calibri"/>
              </a:rPr>
              <a:t>STRUKTUR</a:t>
            </a:r>
          </a:p>
        </p:txBody>
      </p:sp>
      <p:sp>
        <p:nvSpPr>
          <p:cNvPr id="31" name="Text Box 42"/>
          <p:cNvSpPr txBox="1">
            <a:spLocks noChangeArrowheads="1"/>
          </p:cNvSpPr>
          <p:nvPr/>
        </p:nvSpPr>
        <p:spPr bwMode="auto">
          <a:xfrm rot="16200000">
            <a:off x="836176" y="3205094"/>
            <a:ext cx="1856065" cy="33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rtlCol="0" anchor="ctr"/>
          <a:lstStyle>
            <a:lvl1pPr defTabSz="957263" eaLnBrk="0" hangingPunct="0">
              <a:defRPr sz="1600">
                <a:solidFill>
                  <a:schemeClr val="tx1"/>
                </a:solidFill>
                <a:latin typeface="Arial" charset="0"/>
              </a:defRPr>
            </a:lvl1pPr>
            <a:lvl2pPr marL="742950" indent="-285750" defTabSz="957263" eaLnBrk="0" hangingPunct="0">
              <a:defRPr sz="1600">
                <a:solidFill>
                  <a:schemeClr val="tx1"/>
                </a:solidFill>
                <a:latin typeface="Arial" charset="0"/>
              </a:defRPr>
            </a:lvl2pPr>
            <a:lvl3pPr marL="1143000" indent="-228600" defTabSz="957263" eaLnBrk="0" hangingPunct="0">
              <a:defRPr sz="1600">
                <a:solidFill>
                  <a:schemeClr val="tx1"/>
                </a:solidFill>
                <a:latin typeface="Arial" charset="0"/>
              </a:defRPr>
            </a:lvl3pPr>
            <a:lvl4pPr marL="1600200" indent="-228600" defTabSz="957263" eaLnBrk="0" hangingPunct="0">
              <a:defRPr sz="1600">
                <a:solidFill>
                  <a:schemeClr val="tx1"/>
                </a:solidFill>
                <a:latin typeface="Arial" charset="0"/>
              </a:defRPr>
            </a:lvl4pPr>
            <a:lvl5pPr marL="2057400" indent="-228600" defTabSz="957263" eaLnBrk="0" hangingPunct="0">
              <a:defRPr sz="1600">
                <a:solidFill>
                  <a:schemeClr val="tx1"/>
                </a:solidFill>
                <a:latin typeface="Arial" charset="0"/>
              </a:defRPr>
            </a:lvl5pPr>
            <a:lvl6pPr marL="2514600" indent="-228600" defTabSz="957263" eaLnBrk="0" fontAlgn="base" hangingPunct="0">
              <a:spcBef>
                <a:spcPct val="0"/>
              </a:spcBef>
              <a:spcAft>
                <a:spcPct val="0"/>
              </a:spcAft>
              <a:defRPr sz="1600">
                <a:solidFill>
                  <a:schemeClr val="tx1"/>
                </a:solidFill>
                <a:latin typeface="Arial" charset="0"/>
              </a:defRPr>
            </a:lvl6pPr>
            <a:lvl7pPr marL="2971800" indent="-228600" defTabSz="957263" eaLnBrk="0" fontAlgn="base" hangingPunct="0">
              <a:spcBef>
                <a:spcPct val="0"/>
              </a:spcBef>
              <a:spcAft>
                <a:spcPct val="0"/>
              </a:spcAft>
              <a:defRPr sz="1600">
                <a:solidFill>
                  <a:schemeClr val="tx1"/>
                </a:solidFill>
                <a:latin typeface="Arial" charset="0"/>
              </a:defRPr>
            </a:lvl7pPr>
            <a:lvl8pPr marL="3429000" indent="-228600" defTabSz="957263" eaLnBrk="0" fontAlgn="base" hangingPunct="0">
              <a:spcBef>
                <a:spcPct val="0"/>
              </a:spcBef>
              <a:spcAft>
                <a:spcPct val="0"/>
              </a:spcAft>
              <a:defRPr sz="1600">
                <a:solidFill>
                  <a:schemeClr val="tx1"/>
                </a:solidFill>
                <a:latin typeface="Arial" charset="0"/>
              </a:defRPr>
            </a:lvl8pPr>
            <a:lvl9pPr marL="3886200" indent="-228600" defTabSz="957263" eaLnBrk="0" fontAlgn="base" hangingPunct="0">
              <a:spcBef>
                <a:spcPct val="0"/>
              </a:spcBef>
              <a:spcAft>
                <a:spcPct val="0"/>
              </a:spcAft>
              <a:defRPr sz="1600">
                <a:solidFill>
                  <a:schemeClr val="tx1"/>
                </a:solidFill>
                <a:latin typeface="Arial" charset="0"/>
              </a:defRPr>
            </a:lvl9pPr>
          </a:lstStyle>
          <a:p>
            <a:pPr marL="0" marR="0" lvl="0" indent="0" algn="l" defTabSz="957263" rtl="0" eaLnBrk="1" fontAlgn="auto" latinLnBrk="0" hangingPunct="1">
              <a:lnSpc>
                <a:spcPct val="100000"/>
              </a:lnSpc>
              <a:spcBef>
                <a:spcPts val="0"/>
              </a:spcBef>
              <a:spcAft>
                <a:spcPts val="0"/>
              </a:spcAft>
              <a:buClrTx/>
              <a:buSzTx/>
              <a:buFontTx/>
              <a:buNone/>
              <a:tabLst/>
              <a:defRPr/>
            </a:pPr>
            <a:r>
              <a:rPr lang="de-DE" b="1" kern="0" dirty="0">
                <a:solidFill>
                  <a:srgbClr val="AAAAAA"/>
                </a:solidFill>
                <a:latin typeface="Calibri"/>
              </a:rPr>
              <a:t>METRIK</a:t>
            </a:r>
          </a:p>
        </p:txBody>
      </p:sp>
      <p:pic>
        <p:nvPicPr>
          <p:cNvPr id="32" name="Grafik 2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0800000">
            <a:off x="6848285" y="1440000"/>
            <a:ext cx="245203" cy="355989"/>
          </a:xfrm>
          <a:prstGeom prst="rect">
            <a:avLst/>
          </a:prstGeom>
        </p:spPr>
      </p:pic>
      <p:pic>
        <p:nvPicPr>
          <p:cNvPr id="33" name="Grafik 2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5400000">
            <a:off x="1344633" y="2580455"/>
            <a:ext cx="256979" cy="339675"/>
          </a:xfrm>
          <a:prstGeom prst="rect">
            <a:avLst/>
          </a:prstGeom>
        </p:spPr>
      </p:pic>
      <p:pic>
        <p:nvPicPr>
          <p:cNvPr id="34" name="Grafik 2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16200000">
            <a:off x="10356261" y="4643533"/>
            <a:ext cx="256979" cy="339675"/>
          </a:xfrm>
          <a:prstGeom prst="rect">
            <a:avLst/>
          </a:prstGeom>
        </p:spPr>
      </p:pic>
    </p:spTree>
    <p:extLst>
      <p:ext uri="{BB962C8B-B14F-4D97-AF65-F5344CB8AC3E}">
        <p14:creationId xmlns:p14="http://schemas.microsoft.com/office/powerpoint/2010/main" val="408881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80B6AE-B8C0-422A-A796-FE7B3B6D660C}"/>
              </a:ext>
            </a:extLst>
          </p:cNvPr>
          <p:cNvSpPr>
            <a:spLocks noGrp="1"/>
          </p:cNvSpPr>
          <p:nvPr>
            <p:ph type="title"/>
          </p:nvPr>
        </p:nvSpPr>
        <p:spPr/>
        <p:txBody>
          <a:bodyPr/>
          <a:lstStyle/>
          <a:p>
            <a:r>
              <a:rPr lang="de-DE" dirty="0" err="1"/>
              <a:t>Git</a:t>
            </a:r>
            <a:r>
              <a:rPr lang="de-DE" dirty="0"/>
              <a:t> &amp; MS Dynamics						</a:t>
            </a:r>
            <a:r>
              <a:rPr lang="de-DE" dirty="0">
                <a:hlinkClick r:id="rId2"/>
              </a:rPr>
              <a:t>.../</a:t>
            </a:r>
            <a:r>
              <a:rPr lang="de-DE" dirty="0" err="1">
                <a:hlinkClick r:id="rId2"/>
              </a:rPr>
              <a:t>Getting</a:t>
            </a:r>
            <a:r>
              <a:rPr lang="de-DE" dirty="0">
                <a:hlinkClick r:id="rId2"/>
              </a:rPr>
              <a:t>-</a:t>
            </a:r>
            <a:r>
              <a:rPr lang="de-DE" dirty="0" err="1">
                <a:hlinkClick r:id="rId2"/>
              </a:rPr>
              <a:t>Started</a:t>
            </a:r>
            <a:r>
              <a:rPr lang="de-DE" dirty="0">
                <a:hlinkClick r:id="rId2"/>
              </a:rPr>
              <a:t>-</a:t>
            </a:r>
            <a:r>
              <a:rPr lang="de-DE" dirty="0" err="1">
                <a:hlinkClick r:id="rId2"/>
              </a:rPr>
              <a:t>Git</a:t>
            </a:r>
            <a:r>
              <a:rPr lang="de-DE" dirty="0">
                <a:hlinkClick r:id="rId2"/>
              </a:rPr>
              <a:t>-Basics</a:t>
            </a:r>
            <a:endParaRPr lang="de-DE" dirty="0"/>
          </a:p>
        </p:txBody>
      </p:sp>
      <p:sp>
        <p:nvSpPr>
          <p:cNvPr id="3" name="Textplatzhalter 2">
            <a:extLst>
              <a:ext uri="{FF2B5EF4-FFF2-40B4-BE49-F238E27FC236}">
                <a16:creationId xmlns:a16="http://schemas.microsoft.com/office/drawing/2014/main" id="{92457DF8-664A-4C55-BA08-AC802D1FCA66}"/>
              </a:ext>
            </a:extLst>
          </p:cNvPr>
          <p:cNvSpPr>
            <a:spLocks noGrp="1"/>
          </p:cNvSpPr>
          <p:nvPr>
            <p:ph type="body" sz="quarter" idx="10"/>
          </p:nvPr>
        </p:nvSpPr>
        <p:spPr/>
        <p:txBody>
          <a:bodyPr/>
          <a:lstStyle/>
          <a:p>
            <a:r>
              <a:rPr lang="en-US" dirty="0"/>
              <a:t>Replace In-Db Version Control of Dynamics NAV</a:t>
            </a:r>
          </a:p>
          <a:p>
            <a:pPr lvl="1"/>
            <a:r>
              <a:rPr lang="en-US" dirty="0"/>
              <a:t>Tracking of Changes (What / Where / Who)</a:t>
            </a:r>
          </a:p>
          <a:p>
            <a:pPr lvl="1"/>
            <a:endParaRPr lang="en-US" dirty="0"/>
          </a:p>
          <a:p>
            <a:r>
              <a:rPr lang="en-US" dirty="0"/>
              <a:t>File Types</a:t>
            </a:r>
          </a:p>
          <a:p>
            <a:pPr lvl="1"/>
            <a:r>
              <a:rPr lang="en-US" dirty="0"/>
              <a:t>Primary Track changes in TXT-Files!</a:t>
            </a:r>
          </a:p>
          <a:p>
            <a:pPr lvl="1"/>
            <a:r>
              <a:rPr lang="en-US" dirty="0"/>
              <a:t>Binaries supported </a:t>
            </a:r>
            <a:r>
              <a:rPr lang="en-US" b="1" dirty="0">
                <a:solidFill>
                  <a:srgbClr val="C00000"/>
                </a:solidFill>
              </a:rPr>
              <a:t>BUT</a:t>
            </a:r>
            <a:r>
              <a:rPr lang="en-US" dirty="0"/>
              <a:t> </a:t>
            </a:r>
            <a:r>
              <a:rPr lang="en-US" dirty="0">
                <a:solidFill>
                  <a:srgbClr val="C00000"/>
                </a:solidFill>
              </a:rPr>
              <a:t>avoid FOBs</a:t>
            </a:r>
          </a:p>
          <a:p>
            <a:pPr lvl="1"/>
            <a:endParaRPr lang="en-US" dirty="0"/>
          </a:p>
          <a:p>
            <a:r>
              <a:rPr lang="en-US" dirty="0"/>
              <a:t>Directories &amp; Files</a:t>
            </a:r>
          </a:p>
          <a:p>
            <a:pPr lvl="1"/>
            <a:r>
              <a:rPr lang="en-US" dirty="0"/>
              <a:t>.git	contains the version information metadata of the repository</a:t>
            </a:r>
          </a:p>
          <a:p>
            <a:pPr lvl="1"/>
            <a:r>
              <a:rPr lang="en-US" dirty="0"/>
              <a:t>.</a:t>
            </a:r>
            <a:r>
              <a:rPr lang="en-US" dirty="0" err="1"/>
              <a:t>gitignore</a:t>
            </a:r>
            <a:r>
              <a:rPr lang="en-US" dirty="0"/>
              <a:t>	exclude files and directories from Git</a:t>
            </a:r>
          </a:p>
          <a:p>
            <a:pPr lvl="1"/>
            <a:endParaRPr lang="en-US" dirty="0"/>
          </a:p>
          <a:p>
            <a:r>
              <a:rPr lang="en-US" dirty="0"/>
              <a:t>Branching</a:t>
            </a:r>
          </a:p>
          <a:p>
            <a:pPr lvl="1"/>
            <a:r>
              <a:rPr lang="en-US" dirty="0"/>
              <a:t>Development within same objects at the same time</a:t>
            </a:r>
          </a:p>
          <a:p>
            <a:pPr lvl="1"/>
            <a:r>
              <a:rPr lang="en-US" dirty="0"/>
              <a:t>Almost automatic merging of changes</a:t>
            </a:r>
          </a:p>
        </p:txBody>
      </p:sp>
    </p:spTree>
    <p:extLst>
      <p:ext uri="{BB962C8B-B14F-4D97-AF65-F5344CB8AC3E}">
        <p14:creationId xmlns:p14="http://schemas.microsoft.com/office/powerpoint/2010/main" val="35079866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hteck: abgerundete Ecken 41">
            <a:extLst>
              <a:ext uri="{FF2B5EF4-FFF2-40B4-BE49-F238E27FC236}">
                <a16:creationId xmlns:a16="http://schemas.microsoft.com/office/drawing/2014/main" id="{E61BD45E-630A-426F-A20C-FC5446542709}"/>
              </a:ext>
            </a:extLst>
          </p:cNvPr>
          <p:cNvSpPr/>
          <p:nvPr/>
        </p:nvSpPr>
        <p:spPr>
          <a:xfrm>
            <a:off x="1143244" y="1454754"/>
            <a:ext cx="3412067" cy="142265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44000" tIns="216000" rIns="107999" bIns="126004" anchor="t" anchorCtr="0" compatLnSpc="1">
            <a:noAutofit/>
          </a:bodyPr>
          <a:lstStyle/>
          <a:p>
            <a:pPr marL="177800" lvl="0" indent="-177800">
              <a:spcBef>
                <a:spcPts val="10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Ein weltweit operierendes, zentralisiertes Kernteam, das Support, Best Practices und Beratungsleistungen für alle Kernstandorte liefert</a:t>
            </a:r>
          </a:p>
        </p:txBody>
      </p:sp>
      <p:sp>
        <p:nvSpPr>
          <p:cNvPr id="53" name="Rechteck: abgerundete Ecken 41">
            <a:extLst>
              <a:ext uri="{FF2B5EF4-FFF2-40B4-BE49-F238E27FC236}">
                <a16:creationId xmlns:a16="http://schemas.microsoft.com/office/drawing/2014/main" id="{2F2CF812-EB46-4045-B094-370F4E089650}"/>
              </a:ext>
            </a:extLst>
          </p:cNvPr>
          <p:cNvSpPr/>
          <p:nvPr/>
        </p:nvSpPr>
        <p:spPr>
          <a:xfrm>
            <a:off x="8391002" y="1454754"/>
            <a:ext cx="3432697" cy="142265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44000" tIns="216000" rIns="107999" bIns="126004" anchor="t" anchorCtr="0" compatLnSpc="1">
            <a:noAutofit/>
          </a:bodyPr>
          <a:lstStyle/>
          <a:p>
            <a:pPr marL="177800" lvl="0" indent="-177800">
              <a:spcBef>
                <a:spcPts val="10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Zentralisierte und automatisierte Systemfunktionalität, um globale und lokale Geschäftsprozesse effizient zu unterstützen</a:t>
            </a:r>
          </a:p>
        </p:txBody>
      </p:sp>
      <p:sp>
        <p:nvSpPr>
          <p:cNvPr id="47" name="Rechteck: abgerundete Ecken 41">
            <a:extLst>
              <a:ext uri="{FF2B5EF4-FFF2-40B4-BE49-F238E27FC236}">
                <a16:creationId xmlns:a16="http://schemas.microsoft.com/office/drawing/2014/main" id="{D14C1120-0A71-459C-B3E1-C9C3F738AAB8}"/>
              </a:ext>
            </a:extLst>
          </p:cNvPr>
          <p:cNvSpPr/>
          <p:nvPr/>
        </p:nvSpPr>
        <p:spPr>
          <a:xfrm>
            <a:off x="4681626" y="1454754"/>
            <a:ext cx="3581401" cy="142265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44000" tIns="216000" rIns="107999" bIns="126004" anchor="t" anchorCtr="0" compatLnSpc="1">
            <a:noAutofit/>
          </a:bodyPr>
          <a:lstStyle/>
          <a:p>
            <a:pPr marL="177800" lvl="0" indent="-177800">
              <a:spcBef>
                <a:spcPts val="10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Zentralisierte Funktionen und globale Geschäftsprozesse, die alle globalen und lokalen Kernaspekte effizient unterstützen</a:t>
            </a:r>
          </a:p>
        </p:txBody>
      </p:sp>
      <p:sp>
        <p:nvSpPr>
          <p:cNvPr id="2" name="Title 1"/>
          <p:cNvSpPr>
            <a:spLocks noGrp="1"/>
          </p:cNvSpPr>
          <p:nvPr>
            <p:ph type="title"/>
          </p:nvPr>
        </p:nvSpPr>
        <p:spPr/>
        <p:txBody>
          <a:bodyPr rtlCol="0"/>
          <a:lstStyle/>
          <a:p>
            <a:pPr rtl="0"/>
            <a:r>
              <a:rPr lang="de-DE" cap="all" dirty="0"/>
              <a:t>Globaler CORE-Ansatz</a:t>
            </a:r>
            <a:br>
              <a:rPr lang="de-DE" cap="all" dirty="0"/>
            </a:br>
            <a:endParaRPr lang="de-DE" cap="all" dirty="0"/>
          </a:p>
        </p:txBody>
      </p:sp>
      <p:sp>
        <p:nvSpPr>
          <p:cNvPr id="18" name="Rectangle 19"/>
          <p:cNvSpPr/>
          <p:nvPr/>
        </p:nvSpPr>
        <p:spPr>
          <a:xfrm>
            <a:off x="8778882" y="3564457"/>
            <a:ext cx="1215615" cy="8509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 tIns="3600" rIns="3600" bIns="3600" rtlCol="0" anchor="t" anchorCtr="0">
            <a:normAutofit/>
          </a:bodyPr>
          <a:lstStyle/>
          <a:p>
            <a:pPr marL="257175" marR="0" lvl="0" indent="-171450" algn="l" defTabSz="914400" rtl="0" eaLnBrk="1" fontAlgn="auto" latinLnBrk="0" hangingPunct="1">
              <a:lnSpc>
                <a:spcPct val="80000"/>
              </a:lnSpc>
              <a:spcBef>
                <a:spcPts val="200"/>
              </a:spcBef>
              <a:spcAft>
                <a:spcPts val="200"/>
              </a:spcAft>
              <a:buClrTx/>
              <a:buSzTx/>
              <a:buFont typeface="Wingdings" panose="05000000000000000000" pitchFamily="2" charset="2"/>
              <a:buChar char="§"/>
              <a:tabLst/>
              <a:defRPr/>
            </a:pPr>
            <a:endParaRPr kumimoji="0" lang="de-DE" sz="1200" b="0" i="0" u="none" strike="noStrike" kern="0" cap="none" spc="0" normalizeH="0" baseline="0" noProof="0">
              <a:ln>
                <a:noFill/>
              </a:ln>
              <a:solidFill>
                <a:srgbClr val="57666D">
                  <a:lumMod val="95000"/>
                  <a:lumOff val="5000"/>
                </a:srgbClr>
              </a:solidFill>
              <a:effectLst/>
              <a:uLnTx/>
              <a:uFillTx/>
              <a:latin typeface="Calibri"/>
              <a:ea typeface="+mn-ea"/>
              <a:cs typeface="Calibri" pitchFamily="34" charset="0"/>
            </a:endParaRPr>
          </a:p>
        </p:txBody>
      </p:sp>
      <p:sp>
        <p:nvSpPr>
          <p:cNvPr id="33" name="Ecken des Rechtecks auf der gleichen Seite abrunden 26">
            <a:extLst>
              <a:ext uri="{FF2B5EF4-FFF2-40B4-BE49-F238E27FC236}">
                <a16:creationId xmlns:a16="http://schemas.microsoft.com/office/drawing/2014/main" id="{FDDBA2B0-B5BE-4D77-A35D-B64E5A71B649}"/>
              </a:ext>
            </a:extLst>
          </p:cNvPr>
          <p:cNvSpPr/>
          <p:nvPr/>
        </p:nvSpPr>
        <p:spPr>
          <a:xfrm>
            <a:off x="1143228" y="1176278"/>
            <a:ext cx="3413390" cy="382011"/>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24246C"/>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dirty="0">
                <a:solidFill>
                  <a:srgbClr val="FFFFFF"/>
                </a:solidFill>
                <a:latin typeface="Calibri" pitchFamily="34"/>
                <a:cs typeface="Calibri" pitchFamily="34"/>
              </a:rPr>
              <a:t>Menschen</a:t>
            </a:r>
          </a:p>
        </p:txBody>
      </p:sp>
      <p:sp>
        <p:nvSpPr>
          <p:cNvPr id="34" name="Ecken des Rechtecks auf der gleichen Seite abrunden 26">
            <a:extLst>
              <a:ext uri="{FF2B5EF4-FFF2-40B4-BE49-F238E27FC236}">
                <a16:creationId xmlns:a16="http://schemas.microsoft.com/office/drawing/2014/main" id="{C90A302D-0AAD-44DA-AFB3-255229741263}"/>
              </a:ext>
            </a:extLst>
          </p:cNvPr>
          <p:cNvSpPr/>
          <p:nvPr/>
        </p:nvSpPr>
        <p:spPr>
          <a:xfrm>
            <a:off x="4681770" y="1176278"/>
            <a:ext cx="3582790" cy="382011"/>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F7A64A"/>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dirty="0">
                <a:solidFill>
                  <a:srgbClr val="FFFFFF"/>
                </a:solidFill>
                <a:latin typeface="Calibri" pitchFamily="34"/>
                <a:cs typeface="Calibri" pitchFamily="34"/>
              </a:rPr>
              <a:t>Prozess</a:t>
            </a:r>
          </a:p>
        </p:txBody>
      </p:sp>
      <p:sp>
        <p:nvSpPr>
          <p:cNvPr id="35" name="Ecken des Rechtecks auf der gleichen Seite abrunden 26">
            <a:extLst>
              <a:ext uri="{FF2B5EF4-FFF2-40B4-BE49-F238E27FC236}">
                <a16:creationId xmlns:a16="http://schemas.microsoft.com/office/drawing/2014/main" id="{96BE0F90-65C7-467A-830E-E0A5BD1BC59C}"/>
              </a:ext>
            </a:extLst>
          </p:cNvPr>
          <p:cNvSpPr/>
          <p:nvPr/>
        </p:nvSpPr>
        <p:spPr>
          <a:xfrm>
            <a:off x="8389759" y="1176278"/>
            <a:ext cx="3434028" cy="382011"/>
          </a:xfrm>
          <a:custGeom>
            <a:avLst>
              <a:gd name="f9" fmla="val 27686"/>
              <a:gd name="f10" fmla="val 0"/>
            </a:avLst>
            <a:gdLst>
              <a:gd name="f2" fmla="val 10800000"/>
              <a:gd name="f3" fmla="val 5400000"/>
              <a:gd name="f4" fmla="val 16200000"/>
              <a:gd name="f5" fmla="val w"/>
              <a:gd name="f6" fmla="val h"/>
              <a:gd name="f7" fmla="val ss"/>
              <a:gd name="f8" fmla="val 0"/>
              <a:gd name="f9" fmla="val 27686"/>
              <a:gd name="f10" fmla="val 0"/>
              <a:gd name="f11" fmla="abs f5"/>
              <a:gd name="f12" fmla="abs f6"/>
              <a:gd name="f13" fmla="abs f7"/>
              <a:gd name="f14" fmla="val f8"/>
              <a:gd name="f15" fmla="val f9"/>
              <a:gd name="f16" fmla="val f10"/>
              <a:gd name="f17" fmla="?: f11 f5 1"/>
              <a:gd name="f18" fmla="?: f12 f6 1"/>
              <a:gd name="f19" fmla="?: f13 f7 1"/>
              <a:gd name="f20" fmla="*/ f17 1 21600"/>
              <a:gd name="f21" fmla="*/ f18 1 21600"/>
              <a:gd name="f22" fmla="*/ 21600 f17 1"/>
              <a:gd name="f23" fmla="*/ 21600 f18 1"/>
              <a:gd name="f24" fmla="min f21 f20"/>
              <a:gd name="f25" fmla="*/ f22 1 f19"/>
              <a:gd name="f26" fmla="*/ f23 1 f19"/>
              <a:gd name="f27" fmla="val f25"/>
              <a:gd name="f28" fmla="val f26"/>
              <a:gd name="f29" fmla="*/ f14 f24 1"/>
              <a:gd name="f30" fmla="+- f28 0 f14"/>
              <a:gd name="f31" fmla="+- f27 0 f14"/>
              <a:gd name="f32" fmla="*/ f27 f24 1"/>
              <a:gd name="f33" fmla="*/ f28 f24 1"/>
              <a:gd name="f34" fmla="min f31 f30"/>
              <a:gd name="f35" fmla="*/ f34 f15 1"/>
              <a:gd name="f36" fmla="*/ f34 f16 1"/>
              <a:gd name="f37" fmla="*/ f35 1 100000"/>
              <a:gd name="f38" fmla="*/ f36 1 100000"/>
              <a:gd name="f39" fmla="+- f27 0 f37"/>
              <a:gd name="f40" fmla="+- f28 0 f38"/>
              <a:gd name="f41" fmla="+- f37 0 f38"/>
              <a:gd name="f42" fmla="*/ f37 29289 1"/>
              <a:gd name="f43" fmla="*/ f38 29289 1"/>
              <a:gd name="f44" fmla="*/ f37 f24 1"/>
              <a:gd name="f45" fmla="*/ f38 f24 1"/>
              <a:gd name="f46" fmla="*/ f42 1 100000"/>
              <a:gd name="f47" fmla="*/ f43 1 100000"/>
              <a:gd name="f48" fmla="*/ f39 f24 1"/>
              <a:gd name="f49" fmla="*/ f40 f24 1"/>
              <a:gd name="f50" fmla="?: f41 f46 f47"/>
              <a:gd name="f51" fmla="+- f28 0 f47"/>
              <a:gd name="f52" fmla="*/ f46 f24 1"/>
              <a:gd name="f53" fmla="+- f27 0 f50"/>
              <a:gd name="f54" fmla="*/ f50 f24 1"/>
              <a:gd name="f55" fmla="*/ f51 f24 1"/>
              <a:gd name="f56" fmla="*/ f53 f24 1"/>
            </a:gdLst>
            <a:ahLst/>
            <a:cxnLst>
              <a:cxn ang="3cd4">
                <a:pos x="hc" y="t"/>
              </a:cxn>
              <a:cxn ang="0">
                <a:pos x="r" y="vc"/>
              </a:cxn>
              <a:cxn ang="cd4">
                <a:pos x="hc" y="b"/>
              </a:cxn>
              <a:cxn ang="cd2">
                <a:pos x="l" y="vc"/>
              </a:cxn>
            </a:cxnLst>
            <a:rect l="f54" t="f52" r="f56" b="f55"/>
            <a:pathLst>
              <a:path>
                <a:moveTo>
                  <a:pt x="f44" y="f29"/>
                </a:moveTo>
                <a:lnTo>
                  <a:pt x="f48" y="f29"/>
                </a:lnTo>
                <a:arcTo wR="f44" hR="f44" stAng="f4" swAng="f3"/>
                <a:lnTo>
                  <a:pt x="f32" y="f49"/>
                </a:lnTo>
                <a:arcTo wR="f45" hR="f45" stAng="f8" swAng="f3"/>
                <a:lnTo>
                  <a:pt x="f45" y="f33"/>
                </a:lnTo>
                <a:arcTo wR="f45" hR="f45" stAng="f3" swAng="f3"/>
                <a:lnTo>
                  <a:pt x="f29" y="f44"/>
                </a:lnTo>
                <a:arcTo wR="f44" hR="f44" stAng="f2" swAng="f3"/>
                <a:close/>
              </a:path>
            </a:pathLst>
          </a:custGeom>
          <a:solidFill>
            <a:srgbClr val="A9A9A9"/>
          </a:solidFill>
          <a:ln cap="flat">
            <a:noFill/>
            <a:prstDash val="solid"/>
          </a:ln>
        </p:spPr>
        <p:txBody>
          <a:bodyPr vert="horz" wrap="none" lIns="0" tIns="0" rIns="0" bIns="0" anchor="t" anchorCtr="1" compatLnSpc="1">
            <a:noAutofit/>
          </a:bodyPr>
          <a:lstStyle/>
          <a:p>
            <a:pPr lvl="0" algn="ctr">
              <a:defRPr sz="1800" b="0" i="0" u="none" strike="noStrike" kern="0" cap="none" spc="0" baseline="0">
                <a:solidFill>
                  <a:srgbClr val="000000"/>
                </a:solidFill>
                <a:uFillTx/>
              </a:defRPr>
            </a:pPr>
            <a:r>
              <a:rPr lang="de-DE" sz="2000" b="1" dirty="0">
                <a:solidFill>
                  <a:srgbClr val="FFFFFF"/>
                </a:solidFill>
                <a:latin typeface="Calibri" pitchFamily="34"/>
                <a:cs typeface="Calibri" pitchFamily="34"/>
              </a:rPr>
              <a:t>Technologie</a:t>
            </a:r>
            <a:endParaRPr lang="de-DE" sz="2000" b="1" i="0" u="none" strike="noStrike" kern="1200" cap="none" spc="0" baseline="0" dirty="0">
              <a:solidFill>
                <a:srgbClr val="FFFFFF"/>
              </a:solidFill>
              <a:uFillTx/>
              <a:latin typeface="Calibri" pitchFamily="34"/>
              <a:cs typeface="Calibri" pitchFamily="34"/>
            </a:endParaRPr>
          </a:p>
        </p:txBody>
      </p:sp>
      <p:sp>
        <p:nvSpPr>
          <p:cNvPr id="51" name="Ecken des Rechtecks auf der gleichen Seite abrunden 26">
            <a:extLst>
              <a:ext uri="{FF2B5EF4-FFF2-40B4-BE49-F238E27FC236}">
                <a16:creationId xmlns:a16="http://schemas.microsoft.com/office/drawing/2014/main" id="{EAE244C8-6073-42C7-995D-9FFF1F937F14}"/>
              </a:ext>
            </a:extLst>
          </p:cNvPr>
          <p:cNvSpPr/>
          <p:nvPr/>
        </p:nvSpPr>
        <p:spPr bwMode="auto">
          <a:xfrm rot="16200000">
            <a:off x="36697" y="1916012"/>
            <a:ext cx="1309770" cy="638101"/>
          </a:xfrm>
          <a:prstGeom prst="round2SameRect">
            <a:avLst>
              <a:gd name="adj1" fmla="val 27686"/>
              <a:gd name="adj2" fmla="val 0"/>
            </a:avLst>
          </a:prstGeom>
          <a:solidFill>
            <a:schemeClr val="bg1">
              <a:lumMod val="50000"/>
            </a:schemeClr>
          </a:solidFill>
          <a:ln w="6350" cap="flat" cmpd="sng" algn="ctr">
            <a:noFill/>
            <a:prstDash val="solid"/>
            <a:round/>
            <a:headEnd type="none" w="med" len="med"/>
            <a:tailEnd type="none" w="med" len="med"/>
          </a:ln>
          <a:effectLst/>
          <a:extLst/>
        </p:spPr>
        <p:txBody>
          <a:bodyPr vert="horz" wrap="none" lIns="0" tIns="36000" rIns="0" bIns="0" numCol="1" rtlCol="0" anchor="t" anchorCtr="0" compatLnSpc="1">
            <a:prstTxWarp prst="textNoShape">
              <a:avLst/>
            </a:prstTxWarp>
          </a:bodyPr>
          <a:lstStyle/>
          <a:p>
            <a:pPr lvl="0" algn="ctr">
              <a:defRPr/>
            </a:pPr>
            <a:r>
              <a:rPr lang="de-DE" sz="1600" dirty="0">
                <a:solidFill>
                  <a:schemeClr val="bg1"/>
                </a:solidFill>
                <a:latin typeface="Calibri" panose="020F0502020204030204" pitchFamily="34" charset="0"/>
                <a:cs typeface="Calibri" panose="020F0502020204030204" pitchFamily="34" charset="0"/>
              </a:rPr>
              <a:t>STRATEGISCHE </a:t>
            </a:r>
          </a:p>
          <a:p>
            <a:pPr lvl="0" algn="ctr">
              <a:defRPr/>
            </a:pPr>
            <a:r>
              <a:rPr lang="de-DE" sz="1600" dirty="0">
                <a:solidFill>
                  <a:schemeClr val="bg1"/>
                </a:solidFill>
                <a:latin typeface="Calibri" panose="020F0502020204030204" pitchFamily="34" charset="0"/>
                <a:cs typeface="Calibri" panose="020F0502020204030204" pitchFamily="34" charset="0"/>
              </a:rPr>
              <a:t>ZIELE</a:t>
            </a:r>
          </a:p>
        </p:txBody>
      </p:sp>
      <p:sp>
        <p:nvSpPr>
          <p:cNvPr id="54" name="Rechteck: abgerundete Ecken 41">
            <a:extLst>
              <a:ext uri="{FF2B5EF4-FFF2-40B4-BE49-F238E27FC236}">
                <a16:creationId xmlns:a16="http://schemas.microsoft.com/office/drawing/2014/main" id="{9FD41BAB-B7D5-45C0-AC69-91BCB16BC456}"/>
              </a:ext>
            </a:extLst>
          </p:cNvPr>
          <p:cNvSpPr/>
          <p:nvPr/>
        </p:nvSpPr>
        <p:spPr>
          <a:xfrm>
            <a:off x="1143244" y="2966742"/>
            <a:ext cx="3412067" cy="193545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44000" tIns="108000" rIns="107999" bIns="126004" anchor="t" anchorCtr="0" compatLnSpc="1">
            <a:noAutofit/>
          </a:bodyPr>
          <a:lstStyle/>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Entwicklung eines globalen Kernteams</a:t>
            </a:r>
          </a:p>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Aufbau von weiterführendem Prozess-Know-how</a:t>
            </a:r>
          </a:p>
        </p:txBody>
      </p:sp>
      <p:sp>
        <p:nvSpPr>
          <p:cNvPr id="55" name="Rechteck: abgerundete Ecken 41">
            <a:extLst>
              <a:ext uri="{FF2B5EF4-FFF2-40B4-BE49-F238E27FC236}">
                <a16:creationId xmlns:a16="http://schemas.microsoft.com/office/drawing/2014/main" id="{8C8E03B9-49B3-41F1-88FA-F682ED6A9C45}"/>
              </a:ext>
            </a:extLst>
          </p:cNvPr>
          <p:cNvSpPr/>
          <p:nvPr/>
        </p:nvSpPr>
        <p:spPr>
          <a:xfrm>
            <a:off x="8391002" y="2966742"/>
            <a:ext cx="3432697" cy="193545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44000" tIns="108000" rIns="107999" bIns="126004" anchor="t" anchorCtr="0" compatLnSpc="1">
            <a:noAutofit/>
          </a:bodyPr>
          <a:lstStyle/>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Entwicklung eines vertikalisierten Produktkerns basierend auf ERP-Standards</a:t>
            </a:r>
          </a:p>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Zentrale Kern- / Produktentwicklung basierend auf der internationalen Version</a:t>
            </a:r>
          </a:p>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Anpassbare Systemgestaltung</a:t>
            </a:r>
          </a:p>
        </p:txBody>
      </p:sp>
      <p:sp>
        <p:nvSpPr>
          <p:cNvPr id="56" name="Rechteck: abgerundete Ecken 41">
            <a:extLst>
              <a:ext uri="{FF2B5EF4-FFF2-40B4-BE49-F238E27FC236}">
                <a16:creationId xmlns:a16="http://schemas.microsoft.com/office/drawing/2014/main" id="{EB1B21D0-2861-4F4D-8DC9-69D72A991B15}"/>
              </a:ext>
            </a:extLst>
          </p:cNvPr>
          <p:cNvSpPr/>
          <p:nvPr/>
        </p:nvSpPr>
        <p:spPr>
          <a:xfrm>
            <a:off x="4681626" y="2966742"/>
            <a:ext cx="3581401" cy="1935458"/>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44000" tIns="108000" rIns="107999" bIns="126004" anchor="t" anchorCtr="0" compatLnSpc="1">
            <a:noAutofit/>
          </a:bodyPr>
          <a:lstStyle/>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Globales Geschäftsprozessmanagement</a:t>
            </a:r>
          </a:p>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Standardisierte, globale Prozesse</a:t>
            </a:r>
          </a:p>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Definition von globalen Berichtsstandards</a:t>
            </a:r>
          </a:p>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Globale Schnittstellen</a:t>
            </a:r>
          </a:p>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Zentrale Schulung und Support</a:t>
            </a:r>
          </a:p>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Globale Stammdaten</a:t>
            </a:r>
          </a:p>
        </p:txBody>
      </p:sp>
      <p:sp>
        <p:nvSpPr>
          <p:cNvPr id="57" name="Ecken des Rechtecks auf der gleichen Seite abrunden 26">
            <a:extLst>
              <a:ext uri="{FF2B5EF4-FFF2-40B4-BE49-F238E27FC236}">
                <a16:creationId xmlns:a16="http://schemas.microsoft.com/office/drawing/2014/main" id="{B6FBCC85-4049-4D0F-BF55-3B19936AF183}"/>
              </a:ext>
            </a:extLst>
          </p:cNvPr>
          <p:cNvSpPr/>
          <p:nvPr/>
        </p:nvSpPr>
        <p:spPr bwMode="auto">
          <a:xfrm rot="16200000">
            <a:off x="-276148" y="3615421"/>
            <a:ext cx="1935459" cy="638101"/>
          </a:xfrm>
          <a:prstGeom prst="round2SameRect">
            <a:avLst>
              <a:gd name="adj1" fmla="val 27686"/>
              <a:gd name="adj2" fmla="val 0"/>
            </a:avLst>
          </a:prstGeom>
          <a:solidFill>
            <a:schemeClr val="bg1">
              <a:lumMod val="5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defRPr/>
            </a:pPr>
            <a:r>
              <a:rPr lang="de-DE" sz="1600" dirty="0">
                <a:solidFill>
                  <a:schemeClr val="bg1"/>
                </a:solidFill>
                <a:latin typeface="Calibri" panose="020F0502020204030204" pitchFamily="34" charset="0"/>
                <a:cs typeface="Calibri" panose="020F0502020204030204" pitchFamily="34" charset="0"/>
              </a:rPr>
              <a:t>TAKTIK</a:t>
            </a:r>
          </a:p>
        </p:txBody>
      </p:sp>
      <p:sp>
        <p:nvSpPr>
          <p:cNvPr id="58" name="Rechteck: abgerundete Ecken 41">
            <a:extLst>
              <a:ext uri="{FF2B5EF4-FFF2-40B4-BE49-F238E27FC236}">
                <a16:creationId xmlns:a16="http://schemas.microsoft.com/office/drawing/2014/main" id="{9AD3879B-35C9-4AFF-9EE8-38BAA2FDCE69}"/>
              </a:ext>
            </a:extLst>
          </p:cNvPr>
          <p:cNvSpPr/>
          <p:nvPr/>
        </p:nvSpPr>
        <p:spPr>
          <a:xfrm>
            <a:off x="1143244" y="4991530"/>
            <a:ext cx="3412067" cy="1356883"/>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44000" tIns="108000" rIns="107999" bIns="126004" anchor="t" anchorCtr="0" compatLnSpc="1">
            <a:noAutofit/>
          </a:bodyPr>
          <a:lstStyle/>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Frei fließender Wissenstransfer und Austausch von Best Practices</a:t>
            </a:r>
          </a:p>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Klare Rollen und Verantwortlichkeiten</a:t>
            </a:r>
          </a:p>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Expandieren als ein echtes globales Team</a:t>
            </a:r>
          </a:p>
        </p:txBody>
      </p:sp>
      <p:sp>
        <p:nvSpPr>
          <p:cNvPr id="59" name="Rechteck: abgerundete Ecken 41">
            <a:extLst>
              <a:ext uri="{FF2B5EF4-FFF2-40B4-BE49-F238E27FC236}">
                <a16:creationId xmlns:a16="http://schemas.microsoft.com/office/drawing/2014/main" id="{77333E58-8DBD-4DA7-9E09-CCC15192CAB1}"/>
              </a:ext>
            </a:extLst>
          </p:cNvPr>
          <p:cNvSpPr/>
          <p:nvPr/>
        </p:nvSpPr>
        <p:spPr>
          <a:xfrm>
            <a:off x="8391002" y="4991530"/>
            <a:ext cx="3432697" cy="1356883"/>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44000" tIns="108000" rIns="107999" bIns="126004" anchor="t" anchorCtr="0" compatLnSpc="1">
            <a:noAutofit/>
          </a:bodyPr>
          <a:lstStyle/>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Kostenreduzierung</a:t>
            </a:r>
          </a:p>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Innovationssteigerung</a:t>
            </a:r>
          </a:p>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Verkürzung der Durchführungszyklen</a:t>
            </a:r>
          </a:p>
          <a:p>
            <a:pPr marL="144000" indent="-144000">
              <a:spcBef>
                <a:spcPts val="600"/>
              </a:spcBef>
              <a:buSzPct val="100000"/>
              <a:buBlip>
                <a:blip r:embed="rId2"/>
              </a:buBlip>
            </a:pPr>
            <a:r>
              <a:rPr lang="de-DE" sz="1400" kern="0" dirty="0">
                <a:solidFill>
                  <a:srgbClr val="57666D"/>
                </a:solidFill>
                <a:latin typeface="Calibri Light" pitchFamily="34"/>
                <a:cs typeface="Calibri" pitchFamily="34"/>
              </a:rPr>
              <a:t>harmonisierende IT-Infrastruktur</a:t>
            </a:r>
          </a:p>
        </p:txBody>
      </p:sp>
      <p:sp>
        <p:nvSpPr>
          <p:cNvPr id="60" name="Rechteck: abgerundete Ecken 41">
            <a:extLst>
              <a:ext uri="{FF2B5EF4-FFF2-40B4-BE49-F238E27FC236}">
                <a16:creationId xmlns:a16="http://schemas.microsoft.com/office/drawing/2014/main" id="{7ED4BA39-D42D-41F0-A895-AC62587FCB3B}"/>
              </a:ext>
            </a:extLst>
          </p:cNvPr>
          <p:cNvSpPr/>
          <p:nvPr/>
        </p:nvSpPr>
        <p:spPr>
          <a:xfrm>
            <a:off x="4681626" y="4991530"/>
            <a:ext cx="3581401" cy="1356883"/>
          </a:xfrm>
          <a:custGeom>
            <a:avLst>
              <a:gd name="f0" fmla="val 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CE1E3"/>
          </a:solidFill>
          <a:ln cap="flat">
            <a:noFill/>
            <a:prstDash val="solid"/>
          </a:ln>
        </p:spPr>
        <p:txBody>
          <a:bodyPr vert="horz" wrap="square" lIns="144000" tIns="108000" rIns="107999" bIns="126004" anchor="t" anchorCtr="0" compatLnSpc="1">
            <a:noAutofit/>
          </a:bodyPr>
          <a:lstStyle/>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Iterative und optimierte Prozesse</a:t>
            </a:r>
          </a:p>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Flexibles Controlling</a:t>
            </a:r>
          </a:p>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Schnell anpassbar an Änderungen</a:t>
            </a:r>
          </a:p>
          <a:p>
            <a:pPr marL="144000" lvl="0" indent="-144000">
              <a:spcBef>
                <a:spcPts val="600"/>
              </a:spcBef>
              <a:buSzPct val="100000"/>
              <a:buBlip>
                <a:blip r:embed="rId2"/>
              </a:buBlip>
              <a:defRPr sz="1800" b="0" i="0" u="none" strike="noStrike" kern="0" cap="none" spc="0" baseline="0">
                <a:solidFill>
                  <a:srgbClr val="000000"/>
                </a:solidFill>
                <a:uFillTx/>
              </a:defRPr>
            </a:pPr>
            <a:r>
              <a:rPr lang="de-DE" sz="1400" dirty="0">
                <a:solidFill>
                  <a:srgbClr val="57666D"/>
                </a:solidFill>
                <a:latin typeface="Calibri Light" pitchFamily="34"/>
                <a:cs typeface="Calibri" pitchFamily="34"/>
              </a:rPr>
              <a:t>Verbesserte Qualität</a:t>
            </a:r>
          </a:p>
        </p:txBody>
      </p:sp>
      <p:sp>
        <p:nvSpPr>
          <p:cNvPr id="61" name="Ecken des Rechtecks auf der gleichen Seite abrunden 26">
            <a:extLst>
              <a:ext uri="{FF2B5EF4-FFF2-40B4-BE49-F238E27FC236}">
                <a16:creationId xmlns:a16="http://schemas.microsoft.com/office/drawing/2014/main" id="{E463AB06-D9DE-474F-AF06-D2C1EACA4CE7}"/>
              </a:ext>
            </a:extLst>
          </p:cNvPr>
          <p:cNvSpPr/>
          <p:nvPr/>
        </p:nvSpPr>
        <p:spPr bwMode="auto">
          <a:xfrm rot="16200000">
            <a:off x="13140" y="5350919"/>
            <a:ext cx="1356884" cy="638101"/>
          </a:xfrm>
          <a:prstGeom prst="round2SameRect">
            <a:avLst>
              <a:gd name="adj1" fmla="val 27686"/>
              <a:gd name="adj2" fmla="val 0"/>
            </a:avLst>
          </a:prstGeom>
          <a:solidFill>
            <a:schemeClr val="bg1">
              <a:lumMod val="5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defRPr/>
            </a:pPr>
            <a:r>
              <a:rPr lang="de-DE" sz="1600" dirty="0">
                <a:solidFill>
                  <a:schemeClr val="bg1"/>
                </a:solidFill>
                <a:latin typeface="Calibri" panose="020F0502020204030204" pitchFamily="34" charset="0"/>
                <a:cs typeface="Calibri" panose="020F0502020204030204" pitchFamily="34" charset="0"/>
              </a:rPr>
              <a:t>MEHRWERT</a:t>
            </a:r>
          </a:p>
        </p:txBody>
      </p:sp>
    </p:spTree>
    <p:extLst>
      <p:ext uri="{BB962C8B-B14F-4D97-AF65-F5344CB8AC3E}">
        <p14:creationId xmlns:p14="http://schemas.microsoft.com/office/powerpoint/2010/main" val="2537680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hteck: abgerundete Ecken 83">
            <a:extLst>
              <a:ext uri="{FF2B5EF4-FFF2-40B4-BE49-F238E27FC236}">
                <a16:creationId xmlns:a16="http://schemas.microsoft.com/office/drawing/2014/main" id="{BB267FF3-405E-4D35-B887-9EE5978027F4}"/>
              </a:ext>
            </a:extLst>
          </p:cNvPr>
          <p:cNvSpPr/>
          <p:nvPr/>
        </p:nvSpPr>
        <p:spPr>
          <a:xfrm>
            <a:off x="6282246" y="4054213"/>
            <a:ext cx="4674938" cy="2287535"/>
          </a:xfrm>
          <a:prstGeom prst="roundRect">
            <a:avLst>
              <a:gd name="adj" fmla="val 7414"/>
            </a:avLst>
          </a:prstGeom>
          <a:solidFill>
            <a:srgbClr val="C4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abgerundete Ecken 82">
            <a:extLst>
              <a:ext uri="{FF2B5EF4-FFF2-40B4-BE49-F238E27FC236}">
                <a16:creationId xmlns:a16="http://schemas.microsoft.com/office/drawing/2014/main" id="{674D65C1-84FD-4E50-A004-E5D8A4857EF0}"/>
              </a:ext>
            </a:extLst>
          </p:cNvPr>
          <p:cNvSpPr/>
          <p:nvPr/>
        </p:nvSpPr>
        <p:spPr>
          <a:xfrm>
            <a:off x="6282246" y="1429233"/>
            <a:ext cx="4674938" cy="2287535"/>
          </a:xfrm>
          <a:prstGeom prst="roundRect">
            <a:avLst>
              <a:gd name="adj" fmla="val 7414"/>
            </a:avLst>
          </a:prstGeom>
          <a:solidFill>
            <a:srgbClr val="C4DC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Rechteck: abgerundete Ecken 81">
            <a:extLst>
              <a:ext uri="{FF2B5EF4-FFF2-40B4-BE49-F238E27FC236}">
                <a16:creationId xmlns:a16="http://schemas.microsoft.com/office/drawing/2014/main" id="{0CD47C2F-BD31-4C27-A313-3F1215939419}"/>
              </a:ext>
            </a:extLst>
          </p:cNvPr>
          <p:cNvSpPr/>
          <p:nvPr/>
        </p:nvSpPr>
        <p:spPr>
          <a:xfrm>
            <a:off x="1282918" y="4060877"/>
            <a:ext cx="4674938" cy="2287535"/>
          </a:xfrm>
          <a:prstGeom prst="roundRect">
            <a:avLst>
              <a:gd name="adj" fmla="val 7414"/>
            </a:avLst>
          </a:prstGeom>
          <a:solidFill>
            <a:srgbClr val="F7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Rechteck: abgerundete Ecken 80">
            <a:extLst>
              <a:ext uri="{FF2B5EF4-FFF2-40B4-BE49-F238E27FC236}">
                <a16:creationId xmlns:a16="http://schemas.microsoft.com/office/drawing/2014/main" id="{141D82D5-2333-46A8-BD06-2EB968FE90BA}"/>
              </a:ext>
            </a:extLst>
          </p:cNvPr>
          <p:cNvSpPr/>
          <p:nvPr/>
        </p:nvSpPr>
        <p:spPr>
          <a:xfrm>
            <a:off x="1249522" y="1423339"/>
            <a:ext cx="4674938" cy="2287535"/>
          </a:xfrm>
          <a:prstGeom prst="roundRect">
            <a:avLst>
              <a:gd name="adj" fmla="val 7414"/>
            </a:avLst>
          </a:prstGeom>
          <a:solidFill>
            <a:srgbClr val="F7A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rtlCol="0"/>
          <a:lstStyle/>
          <a:p>
            <a:pPr rtl="0"/>
            <a:r>
              <a:rPr lang="de-DE" dirty="0"/>
              <a:t>ROLLEN UND VERANTWORTLICHKEITEN</a:t>
            </a:r>
            <a:br>
              <a:rPr lang="de-DE" dirty="0"/>
            </a:br>
            <a:endParaRPr lang="de-DE" dirty="0"/>
          </a:p>
        </p:txBody>
      </p:sp>
      <p:sp>
        <p:nvSpPr>
          <p:cNvPr id="10" name="Rectangle 9"/>
          <p:cNvSpPr/>
          <p:nvPr/>
        </p:nvSpPr>
        <p:spPr>
          <a:xfrm>
            <a:off x="1416308" y="5901407"/>
            <a:ext cx="2301763" cy="36933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i="0" u="none" strike="noStrike" kern="1200" cap="none" spc="0" normalizeH="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rPr>
              <a:t>Headquarter Kunde</a:t>
            </a:r>
            <a:endParaRPr kumimoji="0" lang="en-US" b="1" i="0" u="none" strike="noStrike" kern="120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endParaRPr>
          </a:p>
        </p:txBody>
      </p:sp>
      <p:sp>
        <p:nvSpPr>
          <p:cNvPr id="11" name="Rectangle 10"/>
          <p:cNvSpPr/>
          <p:nvPr/>
        </p:nvSpPr>
        <p:spPr>
          <a:xfrm>
            <a:off x="1348517" y="3320463"/>
            <a:ext cx="2407508" cy="369332"/>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1" i="0" u="none" strike="noStrike" kern="1200" cap="none" spc="0" normalizeH="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rPr>
              <a:t>Kundenstandort | Land</a:t>
            </a:r>
            <a:endParaRPr kumimoji="0" lang="en-US" b="1" i="0" u="none" strike="noStrike" kern="120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endParaRPr>
          </a:p>
        </p:txBody>
      </p:sp>
      <p:sp>
        <p:nvSpPr>
          <p:cNvPr id="12" name="Rectangle 11"/>
          <p:cNvSpPr/>
          <p:nvPr/>
        </p:nvSpPr>
        <p:spPr>
          <a:xfrm>
            <a:off x="8593667" y="5948643"/>
            <a:ext cx="2295348" cy="369332"/>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b="1" i="0" u="none" strike="noStrike" kern="1200" cap="none" spc="0" normalizeH="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rPr>
              <a:t>COSMO CONSULT</a:t>
            </a:r>
            <a:endParaRPr kumimoji="0" lang="en-US" b="1" i="0" u="none" strike="noStrike" kern="120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endParaRPr>
          </a:p>
        </p:txBody>
      </p:sp>
      <p:sp>
        <p:nvSpPr>
          <p:cNvPr id="13" name="Rectangle 12"/>
          <p:cNvSpPr/>
          <p:nvPr/>
        </p:nvSpPr>
        <p:spPr>
          <a:xfrm>
            <a:off x="8294014" y="3320463"/>
            <a:ext cx="2578716" cy="369332"/>
          </a:xfrm>
          <a:prstGeom prst="rect">
            <a:avLst/>
          </a:prstGeom>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b="1" i="0" u="none" strike="noStrike" kern="1200" cap="none" spc="0" normalizeH="0" noProof="0" dirty="0">
                <a:ln>
                  <a:noFill/>
                </a:ln>
                <a:solidFill>
                  <a:schemeClr val="tx2"/>
                </a:solidFill>
                <a:effectLst/>
                <a:uLnTx/>
                <a:uFillTx/>
                <a:latin typeface="Calibri" panose="020F0502020204030204" pitchFamily="34" charset="0"/>
                <a:ea typeface="Calibri" panose="020F0502020204030204" pitchFamily="34" charset="0"/>
                <a:cs typeface="Calibri" panose="020F0502020204030204" pitchFamily="34" charset="0"/>
              </a:rPr>
              <a:t>Lokale Partner | Land</a:t>
            </a:r>
            <a:endParaRPr kumimoji="0" lang="en-US" b="1" i="0" u="none" strike="noStrike" kern="1200" cap="none" spc="0" normalizeH="0" baseline="0" noProof="0" dirty="0">
              <a:ln>
                <a:noFill/>
              </a:ln>
              <a:solidFill>
                <a:schemeClr val="tx2"/>
              </a:solidFill>
              <a:effectLst/>
              <a:uLnTx/>
              <a:uFillTx/>
              <a:latin typeface="Calibri" panose="020F0502020204030204" pitchFamily="34" charset="0"/>
              <a:cs typeface="Calibri" panose="020F0502020204030204" pitchFamily="34" charset="0"/>
            </a:endParaRPr>
          </a:p>
        </p:txBody>
      </p:sp>
      <p:sp>
        <p:nvSpPr>
          <p:cNvPr id="14" name="Rectangle: Rounded Corners 4"/>
          <p:cNvSpPr/>
          <p:nvPr/>
        </p:nvSpPr>
        <p:spPr bwMode="auto">
          <a:xfrm>
            <a:off x="5369474" y="5782670"/>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dirty="0">
                <a:solidFill>
                  <a:srgbClr val="FFFFFF"/>
                </a:solidFill>
                <a:cs typeface="Calibri Light" panose="020F0302020204030204" pitchFamily="34" charset="0"/>
              </a:rPr>
              <a:t>Lenkungsausschuss</a:t>
            </a:r>
            <a:endParaRPr lang="en-US" sz="1400" dirty="0">
              <a:solidFill>
                <a:srgbClr val="FFFFFF"/>
              </a:solidFill>
              <a:cs typeface="Calibri Light" panose="020F0302020204030204" pitchFamily="34" charset="0"/>
            </a:endParaRPr>
          </a:p>
        </p:txBody>
      </p:sp>
      <p:sp>
        <p:nvSpPr>
          <p:cNvPr id="15" name="Rectangle: Rounded Corners 65"/>
          <p:cNvSpPr/>
          <p:nvPr/>
        </p:nvSpPr>
        <p:spPr bwMode="auto">
          <a:xfrm>
            <a:off x="3975658" y="5127884"/>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dirty="0">
                <a:solidFill>
                  <a:srgbClr val="FFFFFF"/>
                </a:solidFill>
                <a:cs typeface="Calibri Light" panose="020F0302020204030204" pitchFamily="34" charset="0"/>
              </a:rPr>
              <a:t>Global Programm</a:t>
            </a:r>
            <a:br>
              <a:rPr lang="en-US" sz="1400" dirty="0">
                <a:solidFill>
                  <a:srgbClr val="FFFFFF"/>
                </a:solidFill>
                <a:cs typeface="Calibri Light" panose="020F0302020204030204" pitchFamily="34" charset="0"/>
              </a:rPr>
            </a:br>
            <a:r>
              <a:rPr lang="de-DE" sz="1400" dirty="0">
                <a:solidFill>
                  <a:srgbClr val="FFFFFF"/>
                </a:solidFill>
                <a:cs typeface="Calibri Light" panose="020F0302020204030204" pitchFamily="34" charset="0"/>
              </a:rPr>
              <a:t>Management</a:t>
            </a:r>
            <a:endParaRPr lang="en-US" sz="1400" dirty="0">
              <a:solidFill>
                <a:srgbClr val="FFFFFF"/>
              </a:solidFill>
              <a:cs typeface="Calibri Light" panose="020F0302020204030204" pitchFamily="34" charset="0"/>
            </a:endParaRPr>
          </a:p>
        </p:txBody>
      </p:sp>
      <p:sp>
        <p:nvSpPr>
          <p:cNvPr id="16" name="Rectangle: Rounded Corners 66"/>
          <p:cNvSpPr/>
          <p:nvPr/>
        </p:nvSpPr>
        <p:spPr bwMode="auto">
          <a:xfrm>
            <a:off x="6771756" y="5127884"/>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dirty="0">
                <a:solidFill>
                  <a:srgbClr val="FFFFFF"/>
                </a:solidFill>
                <a:cs typeface="Calibri Light" panose="020F0302020204030204" pitchFamily="34" charset="0"/>
              </a:rPr>
              <a:t>Global Programm</a:t>
            </a:r>
            <a:br>
              <a:rPr lang="en-US" sz="1400" dirty="0">
                <a:solidFill>
                  <a:srgbClr val="FFFFFF"/>
                </a:solidFill>
                <a:cs typeface="Calibri Light" panose="020F0302020204030204" pitchFamily="34" charset="0"/>
              </a:rPr>
            </a:br>
            <a:r>
              <a:rPr lang="de-DE" sz="1400" dirty="0">
                <a:solidFill>
                  <a:srgbClr val="FFFFFF"/>
                </a:solidFill>
                <a:cs typeface="Calibri Light" panose="020F0302020204030204" pitchFamily="34" charset="0"/>
              </a:rPr>
              <a:t>Management</a:t>
            </a:r>
          </a:p>
        </p:txBody>
      </p:sp>
      <p:cxnSp>
        <p:nvCxnSpPr>
          <p:cNvPr id="17" name="Connector: Elbow 6"/>
          <p:cNvCxnSpPr>
            <a:cxnSpLocks/>
          </p:cNvCxnSpPr>
          <p:nvPr/>
        </p:nvCxnSpPr>
        <p:spPr bwMode="auto">
          <a:xfrm flipV="1">
            <a:off x="6791193" y="5826133"/>
            <a:ext cx="763063" cy="215646"/>
          </a:xfrm>
          <a:prstGeom prst="bentConnector3">
            <a:avLst>
              <a:gd name="adj1" fmla="val 99930"/>
            </a:avLst>
          </a:prstGeom>
          <a:solidFill>
            <a:schemeClr val="accent1"/>
          </a:solidFill>
          <a:ln w="38100" cap="flat" cmpd="sng" algn="ctr">
            <a:solidFill>
              <a:schemeClr val="accent3"/>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Connector: Elbow 8"/>
          <p:cNvCxnSpPr>
            <a:cxnSpLocks/>
          </p:cNvCxnSpPr>
          <p:nvPr/>
        </p:nvCxnSpPr>
        <p:spPr bwMode="auto">
          <a:xfrm rot="10800000">
            <a:off x="4580351" y="5826134"/>
            <a:ext cx="763062" cy="199883"/>
          </a:xfrm>
          <a:prstGeom prst="bentConnector3">
            <a:avLst>
              <a:gd name="adj1" fmla="val 99930"/>
            </a:avLst>
          </a:prstGeom>
          <a:solidFill>
            <a:schemeClr val="accent1"/>
          </a:solidFill>
          <a:ln w="38100" cap="flat" cmpd="sng" algn="ctr">
            <a:solidFill>
              <a:schemeClr val="accent3"/>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Rounded Corners 67"/>
          <p:cNvSpPr/>
          <p:nvPr/>
        </p:nvSpPr>
        <p:spPr bwMode="auto">
          <a:xfrm>
            <a:off x="3020243" y="4365545"/>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dirty="0">
                <a:solidFill>
                  <a:srgbClr val="FFFFFF"/>
                </a:solidFill>
                <a:cs typeface="Calibri Light" panose="020F0302020204030204" pitchFamily="34" charset="0"/>
              </a:rPr>
              <a:t>Globales Key</a:t>
            </a:r>
            <a:br>
              <a:rPr lang="en-US" sz="1400" dirty="0">
                <a:solidFill>
                  <a:srgbClr val="FFFFFF"/>
                </a:solidFill>
                <a:cs typeface="Calibri Light" panose="020F0302020204030204" pitchFamily="34" charset="0"/>
              </a:rPr>
            </a:br>
            <a:r>
              <a:rPr lang="de-DE" sz="1400" dirty="0">
                <a:solidFill>
                  <a:srgbClr val="FFFFFF"/>
                </a:solidFill>
                <a:cs typeface="Calibri Light" panose="020F0302020204030204" pitchFamily="34" charset="0"/>
              </a:rPr>
              <a:t>User Team</a:t>
            </a:r>
            <a:endParaRPr lang="en-US" sz="1400" dirty="0">
              <a:solidFill>
                <a:srgbClr val="FFFFFF"/>
              </a:solidFill>
              <a:cs typeface="Calibri Light" panose="020F0302020204030204" pitchFamily="34" charset="0"/>
            </a:endParaRPr>
          </a:p>
        </p:txBody>
      </p:sp>
      <p:sp>
        <p:nvSpPr>
          <p:cNvPr id="20" name="Rectangle: Rounded Corners 68"/>
          <p:cNvSpPr/>
          <p:nvPr/>
        </p:nvSpPr>
        <p:spPr bwMode="auto">
          <a:xfrm>
            <a:off x="7695822" y="4365545"/>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en-US" sz="1400" dirty="0">
                <a:solidFill>
                  <a:srgbClr val="FFFFFF"/>
                </a:solidFill>
                <a:cs typeface="Calibri Light" panose="020F0302020204030204" pitchFamily="34" charset="0"/>
              </a:rPr>
              <a:t>Lead Consultants</a:t>
            </a:r>
            <a:br>
              <a:rPr lang="en-US" sz="1400" dirty="0">
                <a:solidFill>
                  <a:srgbClr val="FFFFFF"/>
                </a:solidFill>
                <a:cs typeface="Calibri Light" panose="020F0302020204030204" pitchFamily="34" charset="0"/>
              </a:rPr>
            </a:br>
            <a:r>
              <a:rPr lang="de-DE" sz="1400" dirty="0">
                <a:solidFill>
                  <a:srgbClr val="FFFFFF"/>
                </a:solidFill>
                <a:cs typeface="Calibri Light" panose="020F0302020204030204" pitchFamily="34" charset="0"/>
              </a:rPr>
              <a:t>Lead Developers</a:t>
            </a:r>
          </a:p>
        </p:txBody>
      </p:sp>
      <p:cxnSp>
        <p:nvCxnSpPr>
          <p:cNvPr id="21" name="Connector: Elbow 69"/>
          <p:cNvCxnSpPr>
            <a:cxnSpLocks/>
            <a:stCxn id="16" idx="3"/>
          </p:cNvCxnSpPr>
          <p:nvPr/>
        </p:nvCxnSpPr>
        <p:spPr bwMode="auto">
          <a:xfrm flipV="1">
            <a:off x="8167415" y="4883019"/>
            <a:ext cx="284570" cy="503975"/>
          </a:xfrm>
          <a:prstGeom prst="bentConnector2">
            <a:avLst/>
          </a:prstGeom>
          <a:solidFill>
            <a:schemeClr val="accent1"/>
          </a:solidFill>
          <a:ln w="38100" cap="flat" cmpd="sng" algn="ctr">
            <a:solidFill>
              <a:schemeClr val="accent3"/>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Connector: Elbow 71"/>
          <p:cNvCxnSpPr>
            <a:cxnSpLocks/>
            <a:stCxn id="15" idx="1"/>
            <a:endCxn id="19" idx="2"/>
          </p:cNvCxnSpPr>
          <p:nvPr/>
        </p:nvCxnSpPr>
        <p:spPr bwMode="auto">
          <a:xfrm rot="10800000">
            <a:off x="3718074" y="4883764"/>
            <a:ext cx="257585" cy="503230"/>
          </a:xfrm>
          <a:prstGeom prst="bentConnector2">
            <a:avLst/>
          </a:prstGeom>
          <a:solidFill>
            <a:schemeClr val="accent1"/>
          </a:solidFill>
          <a:ln w="38100" cap="flat" cmpd="sng" algn="ctr">
            <a:solidFill>
              <a:schemeClr val="accent3"/>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Connector: Elbow 74"/>
          <p:cNvCxnSpPr>
            <a:cxnSpLocks/>
          </p:cNvCxnSpPr>
          <p:nvPr/>
        </p:nvCxnSpPr>
        <p:spPr bwMode="auto">
          <a:xfrm flipV="1">
            <a:off x="9091481" y="4804683"/>
            <a:ext cx="353331" cy="1"/>
          </a:xfrm>
          <a:prstGeom prst="bentConnector3">
            <a:avLst>
              <a:gd name="adj1" fmla="val 50000"/>
            </a:avLst>
          </a:prstGeom>
          <a:solidFill>
            <a:schemeClr val="accent1"/>
          </a:solidFill>
          <a:ln w="38100" cap="flat" cmpd="sng" algn="ctr">
            <a:solidFill>
              <a:srgbClr val="AAAAAA"/>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Rectangle: Rounded Corners 75"/>
          <p:cNvSpPr/>
          <p:nvPr/>
        </p:nvSpPr>
        <p:spPr bwMode="auto">
          <a:xfrm>
            <a:off x="9449267" y="2495497"/>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dirty="0">
                <a:solidFill>
                  <a:srgbClr val="FFFFFF"/>
                </a:solidFill>
                <a:cs typeface="Calibri Light" panose="020F0302020204030204" pitchFamily="34" charset="0"/>
              </a:rPr>
              <a:t>CORE</a:t>
            </a:r>
            <a:br>
              <a:rPr lang="en-US" sz="1400" dirty="0">
                <a:solidFill>
                  <a:srgbClr val="FFFFFF"/>
                </a:solidFill>
                <a:cs typeface="Calibri Light" panose="020F0302020204030204" pitchFamily="34" charset="0"/>
              </a:rPr>
            </a:br>
            <a:r>
              <a:rPr lang="de-DE" sz="1400" dirty="0">
                <a:solidFill>
                  <a:srgbClr val="FFFFFF"/>
                </a:solidFill>
                <a:cs typeface="Calibri Light" panose="020F0302020204030204" pitchFamily="34" charset="0"/>
              </a:rPr>
              <a:t>Lokalisierung</a:t>
            </a:r>
            <a:endParaRPr lang="en-US" sz="1400" dirty="0">
              <a:solidFill>
                <a:srgbClr val="FFFFFF"/>
              </a:solidFill>
              <a:cs typeface="Calibri Light" panose="020F0302020204030204" pitchFamily="34" charset="0"/>
            </a:endParaRPr>
          </a:p>
        </p:txBody>
      </p:sp>
      <p:cxnSp>
        <p:nvCxnSpPr>
          <p:cNvPr id="25" name="Connector: Elbow 77"/>
          <p:cNvCxnSpPr>
            <a:cxnSpLocks/>
          </p:cNvCxnSpPr>
          <p:nvPr/>
        </p:nvCxnSpPr>
        <p:spPr bwMode="auto">
          <a:xfrm rot="16200000" flipV="1">
            <a:off x="9078497" y="4082318"/>
            <a:ext cx="2137204" cy="2"/>
          </a:xfrm>
          <a:prstGeom prst="bentConnector3">
            <a:avLst>
              <a:gd name="adj1" fmla="val 50000"/>
            </a:avLst>
          </a:prstGeom>
          <a:solidFill>
            <a:schemeClr val="accent1"/>
          </a:solidFill>
          <a:ln w="38100" cap="flat" cmpd="sng" algn="ctr">
            <a:solidFill>
              <a:schemeClr val="accent3"/>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Rounded Corners 88"/>
          <p:cNvSpPr/>
          <p:nvPr/>
        </p:nvSpPr>
        <p:spPr bwMode="auto">
          <a:xfrm>
            <a:off x="9449267" y="1675322"/>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dirty="0">
                <a:solidFill>
                  <a:srgbClr val="FFFFFF"/>
                </a:solidFill>
                <a:cs typeface="Calibri Light" panose="020F0302020204030204" pitchFamily="34" charset="0"/>
              </a:rPr>
              <a:t>Landes-</a:t>
            </a:r>
            <a:br>
              <a:rPr lang="en-US" sz="1400" dirty="0">
                <a:solidFill>
                  <a:srgbClr val="FFFFFF"/>
                </a:solidFill>
                <a:cs typeface="Calibri Light" panose="020F0302020204030204" pitchFamily="34" charset="0"/>
              </a:rPr>
            </a:br>
            <a:r>
              <a:rPr lang="de-DE" sz="1400" dirty="0" err="1">
                <a:solidFill>
                  <a:srgbClr val="FFFFFF"/>
                </a:solidFill>
                <a:cs typeface="Calibri Light" panose="020F0302020204030204" pitchFamily="34" charset="0"/>
              </a:rPr>
              <a:t>entwicklung</a:t>
            </a:r>
            <a:endParaRPr lang="en-US" sz="1400" dirty="0">
              <a:solidFill>
                <a:srgbClr val="FFFFFF"/>
              </a:solidFill>
              <a:cs typeface="Calibri Light" panose="020F0302020204030204" pitchFamily="34" charset="0"/>
            </a:endParaRPr>
          </a:p>
        </p:txBody>
      </p:sp>
      <p:cxnSp>
        <p:nvCxnSpPr>
          <p:cNvPr id="27" name="Straight Arrow Connector 26"/>
          <p:cNvCxnSpPr>
            <a:cxnSpLocks/>
          </p:cNvCxnSpPr>
          <p:nvPr/>
        </p:nvCxnSpPr>
        <p:spPr bwMode="auto">
          <a:xfrm flipV="1">
            <a:off x="10147096" y="2193541"/>
            <a:ext cx="0" cy="301957"/>
          </a:xfrm>
          <a:prstGeom prst="straightConnector1">
            <a:avLst/>
          </a:prstGeom>
          <a:solidFill>
            <a:schemeClr val="accent1"/>
          </a:solidFill>
          <a:ln w="38100" cap="flat" cmpd="sng" algn="ctr">
            <a:solidFill>
              <a:srgbClr val="AAAAAA"/>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Rectangle: Rounded Corners 94"/>
          <p:cNvSpPr/>
          <p:nvPr/>
        </p:nvSpPr>
        <p:spPr bwMode="auto">
          <a:xfrm>
            <a:off x="3020243" y="2206920"/>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a:solidFill>
                  <a:srgbClr val="FFFFFF"/>
                </a:solidFill>
                <a:cs typeface="Calibri Light" panose="020F0302020204030204" pitchFamily="34" charset="0"/>
              </a:rPr>
              <a:t>Lokales Key</a:t>
            </a:r>
            <a:br>
              <a:rPr lang="en-US" sz="1400" dirty="0">
                <a:solidFill>
                  <a:srgbClr val="FFFFFF"/>
                </a:solidFill>
                <a:cs typeface="Calibri Light" panose="020F0302020204030204" pitchFamily="34" charset="0"/>
              </a:rPr>
            </a:br>
            <a:r>
              <a:rPr lang="de-DE" sz="1400">
                <a:solidFill>
                  <a:srgbClr val="FFFFFF"/>
                </a:solidFill>
                <a:cs typeface="Calibri Light" panose="020F0302020204030204" pitchFamily="34" charset="0"/>
              </a:rPr>
              <a:t>User Team</a:t>
            </a:r>
            <a:endParaRPr lang="en-US" sz="1400" dirty="0">
              <a:solidFill>
                <a:srgbClr val="FFFFFF"/>
              </a:solidFill>
              <a:cs typeface="Calibri Light" panose="020F0302020204030204" pitchFamily="34" charset="0"/>
            </a:endParaRPr>
          </a:p>
        </p:txBody>
      </p:sp>
      <p:sp>
        <p:nvSpPr>
          <p:cNvPr id="29" name="Rectangle: Rounded Corners 95"/>
          <p:cNvSpPr/>
          <p:nvPr/>
        </p:nvSpPr>
        <p:spPr bwMode="auto">
          <a:xfrm>
            <a:off x="7695822" y="2206920"/>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a:solidFill>
                  <a:srgbClr val="FFFFFF"/>
                </a:solidFill>
                <a:cs typeface="Calibri Light" panose="020F0302020204030204" pitchFamily="34" charset="0"/>
              </a:rPr>
              <a:t>Lokale Berater</a:t>
            </a:r>
            <a:br>
              <a:rPr lang="en-US" sz="1400" dirty="0">
                <a:solidFill>
                  <a:srgbClr val="FFFFFF"/>
                </a:solidFill>
                <a:cs typeface="Calibri Light" panose="020F0302020204030204" pitchFamily="34" charset="0"/>
              </a:rPr>
            </a:br>
            <a:r>
              <a:rPr lang="de-DE" sz="1400">
                <a:solidFill>
                  <a:srgbClr val="FFFFFF"/>
                </a:solidFill>
                <a:cs typeface="Calibri Light" panose="020F0302020204030204" pitchFamily="34" charset="0"/>
              </a:rPr>
              <a:t>Lokale Entwickler</a:t>
            </a:r>
            <a:endParaRPr lang="en-US" sz="1400" dirty="0">
              <a:solidFill>
                <a:srgbClr val="FFFFFF"/>
              </a:solidFill>
              <a:cs typeface="Calibri Light" panose="020F0302020204030204" pitchFamily="34" charset="0"/>
            </a:endParaRPr>
          </a:p>
        </p:txBody>
      </p:sp>
      <p:sp>
        <p:nvSpPr>
          <p:cNvPr id="30" name="Rectangle: Rounded Corners 100"/>
          <p:cNvSpPr/>
          <p:nvPr/>
        </p:nvSpPr>
        <p:spPr bwMode="auto">
          <a:xfrm>
            <a:off x="3975658" y="1511524"/>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de-DE" sz="1400" b="0" i="0" u="none" strike="noStrike" kern="1200" cap="none" spc="0" normalizeH="0" noProof="0" dirty="0">
                <a:ln>
                  <a:noFill/>
                </a:ln>
                <a:solidFill>
                  <a:srgbClr val="FFFFFF"/>
                </a:solidFill>
                <a:effectLst/>
                <a:uLnTx/>
                <a:uFillTx/>
                <a:ea typeface="+mn-ea"/>
                <a:cs typeface="Calibri Light" panose="020F0302020204030204" pitchFamily="34" charset="0"/>
              </a:rPr>
              <a:t>Lokales Projekt-</a:t>
            </a:r>
            <a:br>
              <a:rPr kumimoji="0" lang="en-US" sz="1400" b="0" i="0" u="none" strike="noStrike" kern="1200" cap="none" spc="0" normalizeH="0" baseline="0" noProof="0" dirty="0">
                <a:ln>
                  <a:noFill/>
                </a:ln>
                <a:solidFill>
                  <a:srgbClr val="FFFFFF"/>
                </a:solidFill>
                <a:effectLst/>
                <a:uLnTx/>
                <a:uFillTx/>
                <a:ea typeface="+mn-ea"/>
                <a:cs typeface="Calibri Light" panose="020F0302020204030204" pitchFamily="34" charset="0"/>
              </a:rPr>
            </a:br>
            <a:r>
              <a:rPr kumimoji="0" lang="de-DE" sz="1400" baseline="0" dirty="0">
                <a:solidFill>
                  <a:srgbClr val="FFFFFF"/>
                </a:solidFill>
                <a:cs typeface="Calibri Light" panose="020F0302020204030204" pitchFamily="34" charset="0"/>
              </a:rPr>
              <a:t>m</a:t>
            </a:r>
            <a:r>
              <a:rPr lang="de-DE" sz="1400" b="0" i="0" u="none" strike="noStrike" kern="1200" cap="none" spc="0" normalizeH="0" noProof="0" dirty="0" err="1">
                <a:ln>
                  <a:noFill/>
                </a:ln>
                <a:solidFill>
                  <a:srgbClr val="FFFFFF"/>
                </a:solidFill>
                <a:effectLst/>
                <a:uLnTx/>
                <a:uFillTx/>
                <a:ea typeface="+mn-ea"/>
                <a:cs typeface="Calibri Light" panose="020F0302020204030204" pitchFamily="34" charset="0"/>
              </a:rPr>
              <a:t>anagement</a:t>
            </a:r>
            <a:endParaRPr kumimoji="0" lang="en-US" sz="1400" b="0" i="0" u="none" strike="noStrike" kern="1200" cap="none" spc="0" normalizeH="0" baseline="0" noProof="0" dirty="0">
              <a:ln>
                <a:noFill/>
              </a:ln>
              <a:solidFill>
                <a:srgbClr val="FFFFFF"/>
              </a:solidFill>
              <a:effectLst/>
              <a:uLnTx/>
              <a:uFillTx/>
              <a:ea typeface="+mn-ea"/>
              <a:cs typeface="Calibri Light" panose="020F0302020204030204" pitchFamily="34" charset="0"/>
            </a:endParaRPr>
          </a:p>
        </p:txBody>
      </p:sp>
      <p:sp>
        <p:nvSpPr>
          <p:cNvPr id="31" name="Rectangle: Rounded Corners 101"/>
          <p:cNvSpPr/>
          <p:nvPr/>
        </p:nvSpPr>
        <p:spPr bwMode="auto">
          <a:xfrm>
            <a:off x="6771756" y="1511524"/>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dirty="0">
                <a:solidFill>
                  <a:srgbClr val="FFFFFF"/>
                </a:solidFill>
                <a:cs typeface="Calibri Light" panose="020F0302020204030204" pitchFamily="34" charset="0"/>
              </a:rPr>
              <a:t>Lokales Projekt-</a:t>
            </a:r>
            <a:br>
              <a:rPr lang="en-US" sz="1400" dirty="0">
                <a:solidFill>
                  <a:srgbClr val="FFFFFF"/>
                </a:solidFill>
                <a:cs typeface="Calibri Light" panose="020F0302020204030204" pitchFamily="34" charset="0"/>
              </a:rPr>
            </a:br>
            <a:r>
              <a:rPr lang="de-DE" sz="1400" dirty="0">
                <a:solidFill>
                  <a:srgbClr val="FFFFFF"/>
                </a:solidFill>
                <a:cs typeface="Calibri Light" panose="020F0302020204030204" pitchFamily="34" charset="0"/>
              </a:rPr>
              <a:t>m</a:t>
            </a:r>
            <a:r>
              <a:rPr lang="de-DE" sz="1400" dirty="0" err="1">
                <a:solidFill>
                  <a:srgbClr val="FFFFFF"/>
                </a:solidFill>
                <a:cs typeface="Calibri Light" panose="020F0302020204030204" pitchFamily="34" charset="0"/>
              </a:rPr>
              <a:t>anagement</a:t>
            </a:r>
            <a:endParaRPr lang="de-DE" sz="1400" dirty="0">
              <a:solidFill>
                <a:srgbClr val="FFFFFF"/>
              </a:solidFill>
              <a:cs typeface="Calibri Light" panose="020F0302020204030204" pitchFamily="34" charset="0"/>
            </a:endParaRPr>
          </a:p>
        </p:txBody>
      </p:sp>
      <p:cxnSp>
        <p:nvCxnSpPr>
          <p:cNvPr id="32" name="Straight Arrow Connector 31"/>
          <p:cNvCxnSpPr>
            <a:cxnSpLocks/>
            <a:stCxn id="20" idx="0"/>
          </p:cNvCxnSpPr>
          <p:nvPr/>
        </p:nvCxnSpPr>
        <p:spPr bwMode="auto">
          <a:xfrm flipV="1">
            <a:off x="8393652" y="2725141"/>
            <a:ext cx="0" cy="1640404"/>
          </a:xfrm>
          <a:prstGeom prst="straightConnector1">
            <a:avLst/>
          </a:prstGeom>
          <a:solidFill>
            <a:schemeClr val="accent1"/>
          </a:solidFill>
          <a:ln w="38100" cap="flat" cmpd="sng" algn="ctr">
            <a:solidFill>
              <a:schemeClr val="accent3"/>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Straight Arrow Connector 32"/>
          <p:cNvCxnSpPr>
            <a:cxnSpLocks/>
            <a:stCxn id="19" idx="0"/>
            <a:endCxn id="28" idx="2"/>
          </p:cNvCxnSpPr>
          <p:nvPr/>
        </p:nvCxnSpPr>
        <p:spPr bwMode="auto">
          <a:xfrm flipV="1">
            <a:off x="3718073" y="2725139"/>
            <a:ext cx="0" cy="1640406"/>
          </a:xfrm>
          <a:prstGeom prst="straightConnector1">
            <a:avLst/>
          </a:prstGeom>
          <a:solidFill>
            <a:schemeClr val="accent1"/>
          </a:solidFill>
          <a:ln w="38100" cap="flat" cmpd="sng" algn="ctr">
            <a:solidFill>
              <a:schemeClr val="accent3"/>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Connector: Elbow 111"/>
          <p:cNvCxnSpPr>
            <a:cxnSpLocks/>
          </p:cNvCxnSpPr>
          <p:nvPr/>
        </p:nvCxnSpPr>
        <p:spPr bwMode="auto">
          <a:xfrm rot="16200000" flipV="1">
            <a:off x="8048623" y="1861890"/>
            <a:ext cx="463823" cy="226238"/>
          </a:xfrm>
          <a:prstGeom prst="bentConnector3">
            <a:avLst>
              <a:gd name="adj1" fmla="val 102937"/>
            </a:avLst>
          </a:prstGeom>
          <a:solidFill>
            <a:schemeClr val="accent1"/>
          </a:solidFill>
          <a:ln w="38100" cap="flat" cmpd="sng" algn="ctr">
            <a:solidFill>
              <a:schemeClr val="accent3"/>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Connector: Elbow 114"/>
          <p:cNvCxnSpPr>
            <a:cxnSpLocks/>
            <a:stCxn id="28" idx="0"/>
            <a:endCxn id="30" idx="1"/>
          </p:cNvCxnSpPr>
          <p:nvPr/>
        </p:nvCxnSpPr>
        <p:spPr bwMode="auto">
          <a:xfrm rot="5400000" flipH="1" flipV="1">
            <a:off x="3628722" y="1859985"/>
            <a:ext cx="436286" cy="257585"/>
          </a:xfrm>
          <a:prstGeom prst="bentConnector2">
            <a:avLst/>
          </a:prstGeom>
          <a:solidFill>
            <a:schemeClr val="accent1"/>
          </a:solidFill>
          <a:ln w="38100" cap="flat" cmpd="sng" algn="ctr">
            <a:solidFill>
              <a:schemeClr val="accent3"/>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Rectangle: Rounded Corners 41"/>
          <p:cNvSpPr/>
          <p:nvPr/>
        </p:nvSpPr>
        <p:spPr bwMode="auto">
          <a:xfrm>
            <a:off x="9444812" y="5150921"/>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dirty="0">
                <a:solidFill>
                  <a:srgbClr val="FFFFFF"/>
                </a:solidFill>
                <a:cs typeface="Calibri Light" panose="020F0302020204030204" pitchFamily="34" charset="0"/>
              </a:rPr>
              <a:t>Updates</a:t>
            </a:r>
            <a:endParaRPr lang="en-US" sz="1400" dirty="0">
              <a:solidFill>
                <a:srgbClr val="FFFFFF"/>
              </a:solidFill>
              <a:cs typeface="Calibri Light" panose="020F0302020204030204" pitchFamily="34" charset="0"/>
            </a:endParaRPr>
          </a:p>
        </p:txBody>
      </p:sp>
      <p:sp>
        <p:nvSpPr>
          <p:cNvPr id="37" name="Rectangle: Rounded Corners 42"/>
          <p:cNvSpPr/>
          <p:nvPr/>
        </p:nvSpPr>
        <p:spPr bwMode="auto">
          <a:xfrm>
            <a:off x="9444812" y="4365544"/>
            <a:ext cx="1395659" cy="518219"/>
          </a:xfrm>
          <a:prstGeom prst="rect">
            <a:avLst/>
          </a:prstGeom>
          <a:solidFill>
            <a:srgbClr val="24246C"/>
          </a:solidFill>
          <a:ln w="19050"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algn="ctr" fontAlgn="base">
              <a:spcBef>
                <a:spcPct val="0"/>
              </a:spcBef>
              <a:spcAft>
                <a:spcPct val="0"/>
              </a:spcAft>
            </a:pPr>
            <a:r>
              <a:rPr lang="de-DE" sz="1400">
                <a:solidFill>
                  <a:srgbClr val="FFFFFF"/>
                </a:solidFill>
                <a:cs typeface="Calibri Light" panose="020F0302020204030204" pitchFamily="34" charset="0"/>
              </a:rPr>
              <a:t>CORE</a:t>
            </a:r>
            <a:br>
              <a:rPr lang="en-US" sz="1400">
                <a:solidFill>
                  <a:srgbClr val="FFFFFF"/>
                </a:solidFill>
                <a:cs typeface="Calibri Light" panose="020F0302020204030204" pitchFamily="34" charset="0"/>
              </a:rPr>
            </a:br>
            <a:r>
              <a:rPr lang="de-DE" sz="1400">
                <a:solidFill>
                  <a:srgbClr val="FFFFFF"/>
                </a:solidFill>
                <a:cs typeface="Calibri Light" panose="020F0302020204030204" pitchFamily="34" charset="0"/>
              </a:rPr>
              <a:t>Entwicklung</a:t>
            </a:r>
            <a:endParaRPr lang="en-US" sz="1400" dirty="0">
              <a:solidFill>
                <a:srgbClr val="FFFFFF"/>
              </a:solidFill>
              <a:cs typeface="Calibri Light" panose="020F0302020204030204" pitchFamily="34" charset="0"/>
            </a:endParaRPr>
          </a:p>
        </p:txBody>
      </p:sp>
      <p:cxnSp>
        <p:nvCxnSpPr>
          <p:cNvPr id="38" name="Straight Arrow Connector 37"/>
          <p:cNvCxnSpPr>
            <a:cxnSpLocks/>
          </p:cNvCxnSpPr>
          <p:nvPr/>
        </p:nvCxnSpPr>
        <p:spPr bwMode="auto">
          <a:xfrm flipH="1">
            <a:off x="5578528" y="1805124"/>
            <a:ext cx="977550" cy="0"/>
          </a:xfrm>
          <a:prstGeom prst="straightConnector1">
            <a:avLst/>
          </a:prstGeom>
          <a:solidFill>
            <a:schemeClr val="accent1"/>
          </a:solidFill>
          <a:ln w="57150" cap="flat" cmpd="sng" algn="ctr">
            <a:solidFill>
              <a:srgbClr val="AAAAAA"/>
            </a:solidFill>
            <a:prstDash val="sys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Arrow Connector 38"/>
          <p:cNvCxnSpPr>
            <a:cxnSpLocks/>
          </p:cNvCxnSpPr>
          <p:nvPr/>
        </p:nvCxnSpPr>
        <p:spPr bwMode="auto">
          <a:xfrm flipH="1">
            <a:off x="5578528" y="2500519"/>
            <a:ext cx="977550" cy="0"/>
          </a:xfrm>
          <a:prstGeom prst="straightConnector1">
            <a:avLst/>
          </a:prstGeom>
          <a:solidFill>
            <a:schemeClr val="accent1"/>
          </a:solidFill>
          <a:ln w="57150" cap="flat" cmpd="sng" algn="ctr">
            <a:solidFill>
              <a:srgbClr val="AAAAAA"/>
            </a:solidFill>
            <a:prstDash val="sys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Arrow Connector 39"/>
          <p:cNvCxnSpPr>
            <a:cxnSpLocks/>
          </p:cNvCxnSpPr>
          <p:nvPr/>
        </p:nvCxnSpPr>
        <p:spPr bwMode="auto">
          <a:xfrm flipH="1">
            <a:off x="5578528" y="4635972"/>
            <a:ext cx="977550" cy="0"/>
          </a:xfrm>
          <a:prstGeom prst="straightConnector1">
            <a:avLst/>
          </a:prstGeom>
          <a:solidFill>
            <a:schemeClr val="accent1"/>
          </a:solidFill>
          <a:ln w="57150" cap="flat" cmpd="sng" algn="ctr">
            <a:solidFill>
              <a:srgbClr val="AAAAAA"/>
            </a:solidFill>
            <a:prstDash val="sys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Arrow Connector 40"/>
          <p:cNvCxnSpPr>
            <a:cxnSpLocks/>
          </p:cNvCxnSpPr>
          <p:nvPr/>
        </p:nvCxnSpPr>
        <p:spPr bwMode="auto">
          <a:xfrm flipH="1">
            <a:off x="5578528" y="5319079"/>
            <a:ext cx="977550" cy="0"/>
          </a:xfrm>
          <a:prstGeom prst="straightConnector1">
            <a:avLst/>
          </a:prstGeom>
          <a:solidFill>
            <a:schemeClr val="accent1"/>
          </a:solidFill>
          <a:ln w="57150" cap="flat" cmpd="sng" algn="ctr">
            <a:solidFill>
              <a:srgbClr val="AAAAAA"/>
            </a:solidFill>
            <a:prstDash val="sysDot"/>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79462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542FA56E-8375-4AA9-A896-9A4CBA7FB7BD}"/>
              </a:ext>
            </a:extLst>
          </p:cNvPr>
          <p:cNvPicPr>
            <a:picLocks noChangeAspect="1"/>
          </p:cNvPicPr>
          <p:nvPr/>
        </p:nvPicPr>
        <p:blipFill>
          <a:blip r:embed="rId3"/>
          <a:stretch>
            <a:fillRect/>
          </a:stretch>
        </p:blipFill>
        <p:spPr>
          <a:xfrm>
            <a:off x="3609557" y="1501612"/>
            <a:ext cx="7422819" cy="4809442"/>
          </a:xfrm>
          <a:prstGeom prst="rect">
            <a:avLst/>
          </a:prstGeom>
        </p:spPr>
      </p:pic>
      <p:sp>
        <p:nvSpPr>
          <p:cNvPr id="2" name="Title 1"/>
          <p:cNvSpPr>
            <a:spLocks noGrp="1"/>
          </p:cNvSpPr>
          <p:nvPr>
            <p:ph type="title"/>
          </p:nvPr>
        </p:nvSpPr>
        <p:spPr/>
        <p:txBody>
          <a:bodyPr vert="horz" lIns="0" tIns="0" rIns="0" bIns="0" rtlCol="0" anchor="b" anchorCtr="0">
            <a:noAutofit/>
          </a:bodyPr>
          <a:lstStyle/>
          <a:p>
            <a:pPr rtl="0"/>
            <a:r>
              <a:rPr lang="de-DE" cap="all" dirty="0"/>
              <a:t>Globaler CORE-Ansatz</a:t>
            </a:r>
            <a:br>
              <a:rPr lang="de-DE" cap="all" dirty="0"/>
            </a:br>
            <a:endParaRPr lang="de-DE" cap="all" dirty="0"/>
          </a:p>
        </p:txBody>
      </p:sp>
      <p:sp>
        <p:nvSpPr>
          <p:cNvPr id="16" name="Rectangle 27"/>
          <p:cNvSpPr>
            <a:spLocks noChangeArrowheads="1"/>
          </p:cNvSpPr>
          <p:nvPr/>
        </p:nvSpPr>
        <p:spPr bwMode="auto">
          <a:xfrm>
            <a:off x="5350230" y="3178446"/>
            <a:ext cx="655949" cy="276999"/>
          </a:xfrm>
          <a:prstGeom prst="rect">
            <a:avLst/>
          </a:prstGeom>
          <a:noFill/>
          <a:ln w="9525">
            <a:noFill/>
            <a:miter lim="800000"/>
            <a:headEnd/>
            <a:tailEnd/>
          </a:ln>
        </p:spPr>
        <p:txBody>
          <a:bodyPr wrap="none" rtlCol="0">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lang="de-DE" sz="1200" b="1" i="0" u="none" strike="noStrike" kern="0" cap="none" spc="0" normalizeH="0" noProof="0" dirty="0">
                <a:ln>
                  <a:noFill/>
                </a:ln>
                <a:solidFill>
                  <a:srgbClr val="031D53"/>
                </a:solidFill>
                <a:effectLst/>
                <a:uLnTx/>
                <a:uFillTx/>
                <a:latin typeface="Calibri"/>
                <a:ea typeface="+mn-ea"/>
                <a:cs typeface="+mn-cs"/>
              </a:rPr>
              <a:t>LAND 1</a:t>
            </a:r>
          </a:p>
        </p:txBody>
      </p:sp>
      <p:sp>
        <p:nvSpPr>
          <p:cNvPr id="17" name="Rectangle 27"/>
          <p:cNvSpPr>
            <a:spLocks noChangeArrowheads="1"/>
          </p:cNvSpPr>
          <p:nvPr/>
        </p:nvSpPr>
        <p:spPr bwMode="auto">
          <a:xfrm>
            <a:off x="7778001" y="3178446"/>
            <a:ext cx="655949" cy="276999"/>
          </a:xfrm>
          <a:prstGeom prst="rect">
            <a:avLst/>
          </a:prstGeom>
          <a:noFill/>
          <a:ln w="9525">
            <a:noFill/>
            <a:miter lim="800000"/>
            <a:headEnd/>
            <a:tailEnd/>
          </a:ln>
        </p:spPr>
        <p:txBody>
          <a:bodyPr wrap="none" rtlCol="0">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lang="de-DE" sz="1200" b="1" i="0" u="none" strike="noStrike" kern="0" cap="none" spc="0" normalizeH="0" noProof="0">
                <a:ln>
                  <a:noFill/>
                </a:ln>
                <a:solidFill>
                  <a:srgbClr val="031D53"/>
                </a:solidFill>
                <a:effectLst/>
                <a:uLnTx/>
                <a:uFillTx/>
                <a:latin typeface="Calibri"/>
                <a:ea typeface="+mn-ea"/>
                <a:cs typeface="+mn-cs"/>
              </a:rPr>
              <a:t>LAND 2</a:t>
            </a:r>
          </a:p>
        </p:txBody>
      </p:sp>
      <p:sp>
        <p:nvSpPr>
          <p:cNvPr id="22" name="Rectangle 27"/>
          <p:cNvSpPr>
            <a:spLocks noChangeArrowheads="1"/>
          </p:cNvSpPr>
          <p:nvPr/>
        </p:nvSpPr>
        <p:spPr bwMode="auto">
          <a:xfrm>
            <a:off x="7279074" y="4758912"/>
            <a:ext cx="655949" cy="276999"/>
          </a:xfrm>
          <a:prstGeom prst="rect">
            <a:avLst/>
          </a:prstGeom>
          <a:noFill/>
          <a:ln w="9525">
            <a:noFill/>
            <a:miter lim="800000"/>
            <a:headEnd/>
            <a:tailEnd/>
          </a:ln>
        </p:spPr>
        <p:txBody>
          <a:bodyPr wrap="none" rtlCol="0">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lang="de-DE" sz="1200" b="1" i="0" u="none" strike="noStrike" kern="0" cap="none" spc="0" normalizeH="0" noProof="0" dirty="0">
                <a:ln>
                  <a:noFill/>
                </a:ln>
                <a:solidFill>
                  <a:srgbClr val="031D53"/>
                </a:solidFill>
                <a:effectLst/>
                <a:uLnTx/>
                <a:uFillTx/>
                <a:latin typeface="Calibri"/>
                <a:ea typeface="+mn-ea"/>
                <a:cs typeface="+mn-cs"/>
              </a:rPr>
              <a:t>LAND 3</a:t>
            </a:r>
          </a:p>
        </p:txBody>
      </p:sp>
      <p:sp>
        <p:nvSpPr>
          <p:cNvPr id="23" name="Rectangle 27"/>
          <p:cNvSpPr>
            <a:spLocks noChangeArrowheads="1"/>
          </p:cNvSpPr>
          <p:nvPr/>
        </p:nvSpPr>
        <p:spPr bwMode="auto">
          <a:xfrm>
            <a:off x="8947969" y="4005454"/>
            <a:ext cx="655949" cy="276999"/>
          </a:xfrm>
          <a:prstGeom prst="rect">
            <a:avLst/>
          </a:prstGeom>
          <a:noFill/>
          <a:ln w="9525">
            <a:noFill/>
            <a:miter lim="800000"/>
            <a:headEnd/>
            <a:tailEnd/>
          </a:ln>
        </p:spPr>
        <p:txBody>
          <a:bodyPr wrap="none" rtlCol="0">
            <a:spAutoFit/>
          </a:bodyPr>
          <a:lstStyle/>
          <a:p>
            <a:pPr marL="0" marR="0" lvl="0" indent="0" algn="l" defTabSz="914400" rtl="0" eaLnBrk="0" fontAlgn="auto" latinLnBrk="0" hangingPunct="0">
              <a:lnSpc>
                <a:spcPct val="100000"/>
              </a:lnSpc>
              <a:spcBef>
                <a:spcPct val="0"/>
              </a:spcBef>
              <a:spcAft>
                <a:spcPts val="0"/>
              </a:spcAft>
              <a:buClrTx/>
              <a:buSzTx/>
              <a:buFontTx/>
              <a:buNone/>
              <a:tabLst/>
              <a:defRPr/>
            </a:pPr>
            <a:r>
              <a:rPr lang="de-DE" sz="1200" b="1" i="0" u="none" strike="noStrike" kern="0" cap="none" spc="0" normalizeH="0" noProof="0" dirty="0">
                <a:ln>
                  <a:noFill/>
                </a:ln>
                <a:solidFill>
                  <a:srgbClr val="031D53"/>
                </a:solidFill>
                <a:effectLst/>
                <a:uLnTx/>
                <a:uFillTx/>
                <a:latin typeface="Calibri"/>
                <a:ea typeface="+mn-ea"/>
                <a:cs typeface="+mn-cs"/>
              </a:rPr>
              <a:t>LAND 4</a:t>
            </a:r>
          </a:p>
        </p:txBody>
      </p:sp>
      <p:sp>
        <p:nvSpPr>
          <p:cNvPr id="10" name="Freeform 5">
            <a:extLst>
              <a:ext uri="{FF2B5EF4-FFF2-40B4-BE49-F238E27FC236}">
                <a16:creationId xmlns:a16="http://schemas.microsoft.com/office/drawing/2014/main" id="{19F13847-2844-4DC4-8A29-D5EDCD994CF5}"/>
              </a:ext>
            </a:extLst>
          </p:cNvPr>
          <p:cNvSpPr>
            <a:spLocks/>
          </p:cNvSpPr>
          <p:nvPr/>
        </p:nvSpPr>
        <p:spPr bwMode="auto">
          <a:xfrm>
            <a:off x="487166" y="1444853"/>
            <a:ext cx="3200100" cy="2447931"/>
          </a:xfrm>
          <a:custGeom>
            <a:avLst/>
            <a:gdLst>
              <a:gd name="T0" fmla="*/ 23 w 935"/>
              <a:gd name="T1" fmla="*/ 638 h 718"/>
              <a:gd name="T2" fmla="*/ 434 w 935"/>
              <a:gd name="T3" fmla="*/ 30 h 718"/>
              <a:gd name="T4" fmla="*/ 520 w 935"/>
              <a:gd name="T5" fmla="*/ 31 h 718"/>
              <a:gd name="T6" fmla="*/ 913 w 935"/>
              <a:gd name="T7" fmla="*/ 639 h 718"/>
              <a:gd name="T8" fmla="*/ 870 w 935"/>
              <a:gd name="T9" fmla="*/ 718 h 718"/>
              <a:gd name="T10" fmla="*/ 65 w 935"/>
              <a:gd name="T11" fmla="*/ 718 h 718"/>
              <a:gd name="T12" fmla="*/ 23 w 935"/>
              <a:gd name="T13" fmla="*/ 638 h 718"/>
            </a:gdLst>
            <a:ahLst/>
            <a:cxnLst>
              <a:cxn ang="0">
                <a:pos x="T0" y="T1"/>
              </a:cxn>
              <a:cxn ang="0">
                <a:pos x="T2" y="T3"/>
              </a:cxn>
              <a:cxn ang="0">
                <a:pos x="T4" y="T5"/>
              </a:cxn>
              <a:cxn ang="0">
                <a:pos x="T6" y="T7"/>
              </a:cxn>
              <a:cxn ang="0">
                <a:pos x="T8" y="T9"/>
              </a:cxn>
              <a:cxn ang="0">
                <a:pos x="T10" y="T11"/>
              </a:cxn>
              <a:cxn ang="0">
                <a:pos x="T12" y="T13"/>
              </a:cxn>
            </a:cxnLst>
            <a:rect l="0" t="0" r="r" b="b"/>
            <a:pathLst>
              <a:path w="935" h="718">
                <a:moveTo>
                  <a:pt x="23" y="638"/>
                </a:moveTo>
                <a:cubicBezTo>
                  <a:pt x="434" y="30"/>
                  <a:pt x="434" y="30"/>
                  <a:pt x="434" y="30"/>
                </a:cubicBezTo>
                <a:cubicBezTo>
                  <a:pt x="455" y="0"/>
                  <a:pt x="500" y="0"/>
                  <a:pt x="520" y="31"/>
                </a:cubicBezTo>
                <a:cubicBezTo>
                  <a:pt x="913" y="639"/>
                  <a:pt x="913" y="639"/>
                  <a:pt x="913" y="639"/>
                </a:cubicBezTo>
                <a:cubicBezTo>
                  <a:pt x="935" y="673"/>
                  <a:pt x="911" y="718"/>
                  <a:pt x="870" y="718"/>
                </a:cubicBezTo>
                <a:cubicBezTo>
                  <a:pt x="65" y="718"/>
                  <a:pt x="65" y="718"/>
                  <a:pt x="65" y="718"/>
                </a:cubicBezTo>
                <a:cubicBezTo>
                  <a:pt x="24" y="718"/>
                  <a:pt x="0" y="672"/>
                  <a:pt x="23" y="638"/>
                </a:cubicBezTo>
                <a:close/>
              </a:path>
            </a:pathLst>
          </a:custGeom>
          <a:solidFill>
            <a:srgbClr val="24246C"/>
          </a:solidFill>
          <a:ln>
            <a:noFill/>
          </a:ln>
          <a:extLst/>
        </p:spPr>
        <p:txBody>
          <a:bodyPr vert="horz" wrap="square" lIns="91440" tIns="45720" rIns="91440" bIns="216000" numCol="1" anchor="b" anchorCtr="0" compatLnSpc="1">
            <a:prstTxWarp prst="textNoShape">
              <a:avLst/>
            </a:prstTxWarp>
          </a:bodyPr>
          <a:lstStyle/>
          <a:p>
            <a:pPr algn="ctr"/>
            <a:r>
              <a:rPr lang="de-DE" b="1" dirty="0">
                <a:solidFill>
                  <a:schemeClr val="bg1"/>
                </a:solidFill>
                <a:latin typeface="+mj-lt"/>
              </a:rPr>
              <a:t>Core-Team &amp; Lösung</a:t>
            </a:r>
          </a:p>
        </p:txBody>
      </p:sp>
      <p:sp>
        <p:nvSpPr>
          <p:cNvPr id="46" name="Rechteck: abgerundete Ecken 45">
            <a:extLst>
              <a:ext uri="{FF2B5EF4-FFF2-40B4-BE49-F238E27FC236}">
                <a16:creationId xmlns:a16="http://schemas.microsoft.com/office/drawing/2014/main" id="{D715C751-5FB6-453E-93D6-851ACB2EA570}"/>
              </a:ext>
            </a:extLst>
          </p:cNvPr>
          <p:cNvSpPr/>
          <p:nvPr/>
        </p:nvSpPr>
        <p:spPr>
          <a:xfrm>
            <a:off x="9187084" y="1422400"/>
            <a:ext cx="2636616" cy="765676"/>
          </a:xfrm>
          <a:prstGeom prst="roundRect">
            <a:avLst>
              <a:gd name="adj" fmla="val 10748"/>
            </a:avLst>
          </a:prstGeom>
          <a:solidFill>
            <a:schemeClr val="tx1">
              <a:lumMod val="20000"/>
              <a:lumOff val="80000"/>
            </a:schemeClr>
          </a:solidFill>
          <a:ln w="12700">
            <a:noFill/>
            <a:miter lim="800000"/>
          </a:ln>
        </p:spPr>
        <p:txBody>
          <a:bodyPr vert="horz" lIns="108000" tIns="0" rIns="0" bIns="0" rtlCol="0" anchor="ctr" anchorCtr="0">
            <a:noAutofit/>
          </a:bodyPr>
          <a:lstStyle/>
          <a:p>
            <a:pPr marL="228600" indent="-228600">
              <a:spcBef>
                <a:spcPts val="1000"/>
              </a:spcBef>
              <a:buClr>
                <a:srgbClr val="F5A748"/>
              </a:buClr>
              <a:buSzPct val="100000"/>
              <a:buBlip>
                <a:blip r:embed="rId4"/>
              </a:buBlip>
            </a:pPr>
            <a:r>
              <a:rPr lang="de-DE" sz="1600" noProof="1">
                <a:latin typeface="Calibri Light" panose="020F0302020204030204" pitchFamily="34" charset="0"/>
                <a:cs typeface="Calibri" pitchFamily="34" charset="0"/>
              </a:rPr>
              <a:t>Synergien</a:t>
            </a:r>
          </a:p>
          <a:p>
            <a:pPr marL="228600" indent="-228600">
              <a:spcBef>
                <a:spcPts val="1000"/>
              </a:spcBef>
              <a:buClr>
                <a:srgbClr val="F5A748"/>
              </a:buClr>
              <a:buSzPct val="100000"/>
              <a:buBlip>
                <a:blip r:embed="rId4"/>
              </a:buBlip>
            </a:pPr>
            <a:r>
              <a:rPr lang="de-DE" sz="1600" noProof="1">
                <a:latin typeface="Calibri Light" panose="020F0302020204030204" pitchFamily="34" charset="0"/>
                <a:cs typeface="Calibri" pitchFamily="34" charset="0"/>
              </a:rPr>
              <a:t>Zentrale Daten</a:t>
            </a:r>
          </a:p>
        </p:txBody>
      </p:sp>
      <p:sp>
        <p:nvSpPr>
          <p:cNvPr id="49" name="Rechteck: abgerundete Ecken 48">
            <a:extLst>
              <a:ext uri="{FF2B5EF4-FFF2-40B4-BE49-F238E27FC236}">
                <a16:creationId xmlns:a16="http://schemas.microsoft.com/office/drawing/2014/main" id="{AA56EFB9-5032-4E31-A0A5-C16216BACF87}"/>
              </a:ext>
            </a:extLst>
          </p:cNvPr>
          <p:cNvSpPr/>
          <p:nvPr/>
        </p:nvSpPr>
        <p:spPr>
          <a:xfrm>
            <a:off x="358775" y="5582737"/>
            <a:ext cx="2825579" cy="765676"/>
          </a:xfrm>
          <a:prstGeom prst="roundRect">
            <a:avLst>
              <a:gd name="adj" fmla="val 10748"/>
            </a:avLst>
          </a:prstGeom>
          <a:solidFill>
            <a:schemeClr val="tx1">
              <a:lumMod val="20000"/>
              <a:lumOff val="80000"/>
            </a:schemeClr>
          </a:solidFill>
          <a:ln w="12700">
            <a:noFill/>
            <a:miter lim="800000"/>
          </a:ln>
        </p:spPr>
        <p:txBody>
          <a:bodyPr vert="horz" lIns="108000" tIns="0" rIns="0" bIns="0" rtlCol="0" anchor="ctr" anchorCtr="0">
            <a:noAutofit/>
          </a:bodyPr>
          <a:lstStyle/>
          <a:p>
            <a:pPr marL="228600" indent="-228600">
              <a:spcBef>
                <a:spcPts val="1000"/>
              </a:spcBef>
              <a:buClr>
                <a:srgbClr val="F5A748"/>
              </a:buClr>
              <a:buSzPct val="100000"/>
              <a:buBlip>
                <a:blip r:embed="rId4"/>
              </a:buBlip>
            </a:pPr>
            <a:r>
              <a:rPr lang="de-DE" sz="1600" noProof="1">
                <a:latin typeface="Calibri Light" panose="020F0302020204030204" pitchFamily="34" charset="0"/>
                <a:cs typeface="Calibri" pitchFamily="34" charset="0"/>
              </a:rPr>
              <a:t>Einbeziehung aller Länder</a:t>
            </a:r>
          </a:p>
          <a:p>
            <a:pPr marL="228600" indent="-228600">
              <a:spcBef>
                <a:spcPts val="1000"/>
              </a:spcBef>
              <a:buClr>
                <a:srgbClr val="F5A748"/>
              </a:buClr>
              <a:buSzPct val="100000"/>
              <a:buBlip>
                <a:blip r:embed="rId4"/>
              </a:buBlip>
            </a:pPr>
            <a:r>
              <a:rPr lang="de-DE" sz="1600" noProof="1">
                <a:latin typeface="Calibri Light" panose="020F0302020204030204" pitchFamily="34" charset="0"/>
                <a:cs typeface="Calibri" pitchFamily="34" charset="0"/>
              </a:rPr>
              <a:t>Größere Akzeptanz</a:t>
            </a:r>
          </a:p>
        </p:txBody>
      </p:sp>
      <p:sp>
        <p:nvSpPr>
          <p:cNvPr id="9" name="Pfeil: 180-Grad 8">
            <a:extLst>
              <a:ext uri="{FF2B5EF4-FFF2-40B4-BE49-F238E27FC236}">
                <a16:creationId xmlns:a16="http://schemas.microsoft.com/office/drawing/2014/main" id="{B54CC3F7-F587-48C6-BEDC-F46979ABDF94}"/>
              </a:ext>
            </a:extLst>
          </p:cNvPr>
          <p:cNvSpPr/>
          <p:nvPr/>
        </p:nvSpPr>
        <p:spPr>
          <a:xfrm>
            <a:off x="4276946" y="2229264"/>
            <a:ext cx="3072439" cy="949182"/>
          </a:xfrm>
          <a:prstGeom prst="uturnArrow">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Rechteck 10">
            <a:extLst>
              <a:ext uri="{FF2B5EF4-FFF2-40B4-BE49-F238E27FC236}">
                <a16:creationId xmlns:a16="http://schemas.microsoft.com/office/drawing/2014/main" id="{640888C5-FCA5-43D6-92C1-EF2058D9E03F}"/>
              </a:ext>
            </a:extLst>
          </p:cNvPr>
          <p:cNvSpPr/>
          <p:nvPr/>
        </p:nvSpPr>
        <p:spPr>
          <a:xfrm>
            <a:off x="4108774" y="1822695"/>
            <a:ext cx="3573414" cy="369332"/>
          </a:xfrm>
          <a:prstGeom prst="rect">
            <a:avLst/>
          </a:prstGeom>
        </p:spPr>
        <p:txBody>
          <a:bodyPr wrap="none">
            <a:spAutoFit/>
          </a:bodyPr>
          <a:lstStyle/>
          <a:p>
            <a:pPr lvl="0" fontAlgn="base">
              <a:spcBef>
                <a:spcPct val="0"/>
              </a:spcBef>
              <a:spcAft>
                <a:spcPct val="0"/>
              </a:spcAft>
              <a:defRPr/>
            </a:pPr>
            <a:r>
              <a:rPr lang="de-DE" b="1" kern="0" dirty="0">
                <a:solidFill>
                  <a:srgbClr val="031D53"/>
                </a:solidFill>
                <a:cs typeface="Calibri Light" panose="020F0302020204030204" pitchFamily="34" charset="0"/>
              </a:rPr>
              <a:t>Aufeinander abgestimmte Prozesse</a:t>
            </a:r>
          </a:p>
        </p:txBody>
      </p:sp>
      <p:sp>
        <p:nvSpPr>
          <p:cNvPr id="38" name="Pfeil: 180-Grad 37">
            <a:extLst>
              <a:ext uri="{FF2B5EF4-FFF2-40B4-BE49-F238E27FC236}">
                <a16:creationId xmlns:a16="http://schemas.microsoft.com/office/drawing/2014/main" id="{9C8A5048-C2ED-434D-BF8D-70355A3118FF}"/>
              </a:ext>
            </a:extLst>
          </p:cNvPr>
          <p:cNvSpPr/>
          <p:nvPr/>
        </p:nvSpPr>
        <p:spPr>
          <a:xfrm rot="10800000">
            <a:off x="4795321" y="4668056"/>
            <a:ext cx="2330121" cy="949182"/>
          </a:xfrm>
          <a:prstGeom prst="uturnArrow">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3" name="Rechteck 12">
            <a:extLst>
              <a:ext uri="{FF2B5EF4-FFF2-40B4-BE49-F238E27FC236}">
                <a16:creationId xmlns:a16="http://schemas.microsoft.com/office/drawing/2014/main" id="{45F77599-A318-456B-9B09-F86B2341DB18}"/>
              </a:ext>
            </a:extLst>
          </p:cNvPr>
          <p:cNvSpPr/>
          <p:nvPr/>
        </p:nvSpPr>
        <p:spPr>
          <a:xfrm>
            <a:off x="4309671" y="5624428"/>
            <a:ext cx="1287532" cy="369332"/>
          </a:xfrm>
          <a:prstGeom prst="rect">
            <a:avLst/>
          </a:prstGeom>
        </p:spPr>
        <p:txBody>
          <a:bodyPr wrap="none">
            <a:spAutoFit/>
          </a:bodyPr>
          <a:lstStyle/>
          <a:p>
            <a:pPr fontAlgn="base">
              <a:spcBef>
                <a:spcPct val="0"/>
              </a:spcBef>
              <a:spcAft>
                <a:spcPct val="0"/>
              </a:spcAft>
            </a:pPr>
            <a:r>
              <a:rPr lang="de-DE" b="1" kern="0" dirty="0">
                <a:solidFill>
                  <a:srgbClr val="031D53"/>
                </a:solidFill>
                <a:cs typeface="Calibri Light" panose="020F0302020204030204" pitchFamily="34" charset="0"/>
              </a:rPr>
              <a:t>Ideen Input</a:t>
            </a:r>
          </a:p>
        </p:txBody>
      </p:sp>
      <p:grpSp>
        <p:nvGrpSpPr>
          <p:cNvPr id="14" name="Gruppieren 13">
            <a:extLst>
              <a:ext uri="{FF2B5EF4-FFF2-40B4-BE49-F238E27FC236}">
                <a16:creationId xmlns:a16="http://schemas.microsoft.com/office/drawing/2014/main" id="{873D57B2-F929-41B5-BF14-F4B1E732F923}"/>
              </a:ext>
            </a:extLst>
          </p:cNvPr>
          <p:cNvGrpSpPr/>
          <p:nvPr/>
        </p:nvGrpSpPr>
        <p:grpSpPr>
          <a:xfrm>
            <a:off x="369889" y="3969895"/>
            <a:ext cx="4041344" cy="765676"/>
            <a:chOff x="141330" y="444340"/>
            <a:chExt cx="7742237" cy="1466850"/>
          </a:xfrm>
        </p:grpSpPr>
        <p:sp>
          <p:nvSpPr>
            <p:cNvPr id="39" name="Freeform 5">
              <a:extLst>
                <a:ext uri="{FF2B5EF4-FFF2-40B4-BE49-F238E27FC236}">
                  <a16:creationId xmlns:a16="http://schemas.microsoft.com/office/drawing/2014/main" id="{D03C39E8-FCCB-4941-B7B1-B8BDBC8A3C3B}"/>
                </a:ext>
              </a:extLst>
            </p:cNvPr>
            <p:cNvSpPr>
              <a:spLocks/>
            </p:cNvSpPr>
            <p:nvPr/>
          </p:nvSpPr>
          <p:spPr bwMode="auto">
            <a:xfrm>
              <a:off x="141330" y="444340"/>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71 w 1371"/>
                <a:gd name="T9" fmla="*/ 464 h 924"/>
                <a:gd name="T10" fmla="*/ 0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71" y="464"/>
                  </a:lnTo>
                  <a:lnTo>
                    <a:pt x="0" y="733"/>
                  </a:lnTo>
                  <a:lnTo>
                    <a:pt x="911" y="733"/>
                  </a:lnTo>
                  <a:lnTo>
                    <a:pt x="911" y="924"/>
                  </a:lnTo>
                  <a:lnTo>
                    <a:pt x="1371" y="464"/>
                  </a:lnTo>
                  <a:close/>
                </a:path>
              </a:pathLst>
            </a:custGeom>
            <a:solidFill>
              <a:srgbClr val="F7A64A"/>
            </a:solidFill>
            <a:ln>
              <a:noFill/>
            </a:ln>
            <a:extLst/>
          </p:spPr>
          <p:txBody>
            <a:bodyPr vert="horz" wrap="square" lIns="91440" tIns="45720" rIns="91440" bIns="45720" numCol="1" anchor="ctr" anchorCtr="0" compatLnSpc="1">
              <a:prstTxWarp prst="textNoShape">
                <a:avLst/>
              </a:prstTxWarp>
            </a:bodyPr>
            <a:lstStyle/>
            <a:p>
              <a:pPr algn="ctr"/>
              <a:r>
                <a:rPr lang="de-DE" sz="1200" b="1" dirty="0"/>
                <a:t>Einkauf</a:t>
              </a:r>
              <a:endParaRPr lang="de-DE" sz="1050" b="1" dirty="0"/>
            </a:p>
          </p:txBody>
        </p:sp>
        <p:sp>
          <p:nvSpPr>
            <p:cNvPr id="45" name="Freeform 6">
              <a:extLst>
                <a:ext uri="{FF2B5EF4-FFF2-40B4-BE49-F238E27FC236}">
                  <a16:creationId xmlns:a16="http://schemas.microsoft.com/office/drawing/2014/main" id="{CA845A16-A008-4ACF-BEEB-EC9A5675D80F}"/>
                </a:ext>
              </a:extLst>
            </p:cNvPr>
            <p:cNvSpPr>
              <a:spLocks/>
            </p:cNvSpPr>
            <p:nvPr/>
          </p:nvSpPr>
          <p:spPr bwMode="auto">
            <a:xfrm>
              <a:off x="1993942" y="444340"/>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71 w 1371"/>
                <a:gd name="T9" fmla="*/ 464 h 924"/>
                <a:gd name="T10" fmla="*/ 5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71" y="464"/>
                  </a:lnTo>
                  <a:lnTo>
                    <a:pt x="5" y="733"/>
                  </a:lnTo>
                  <a:lnTo>
                    <a:pt x="911" y="733"/>
                  </a:lnTo>
                  <a:lnTo>
                    <a:pt x="911" y="924"/>
                  </a:lnTo>
                  <a:lnTo>
                    <a:pt x="1371" y="464"/>
                  </a:lnTo>
                  <a:close/>
                </a:path>
              </a:pathLst>
            </a:custGeom>
            <a:solidFill>
              <a:srgbClr val="C4DCF1"/>
            </a:solidFill>
            <a:ln>
              <a:noFill/>
            </a:ln>
            <a:extLst/>
          </p:spPr>
          <p:txBody>
            <a:bodyPr vert="horz" wrap="square" lIns="91440" tIns="45720" rIns="91440" bIns="45720" numCol="1" anchor="ctr" anchorCtr="0" compatLnSpc="1">
              <a:prstTxWarp prst="textNoShape">
                <a:avLst/>
              </a:prstTxWarp>
            </a:bodyPr>
            <a:lstStyle/>
            <a:p>
              <a:pPr algn="ctr"/>
              <a:r>
                <a:rPr lang="de-DE" sz="1200" b="1" dirty="0"/>
                <a:t>Verkauf</a:t>
              </a:r>
              <a:endParaRPr lang="de-DE" sz="1050" b="1" dirty="0"/>
            </a:p>
          </p:txBody>
        </p:sp>
        <p:sp>
          <p:nvSpPr>
            <p:cNvPr id="48" name="Freeform 7">
              <a:extLst>
                <a:ext uri="{FF2B5EF4-FFF2-40B4-BE49-F238E27FC236}">
                  <a16:creationId xmlns:a16="http://schemas.microsoft.com/office/drawing/2014/main" id="{40C131F0-1045-4DDE-BE46-FC2955B808E2}"/>
                </a:ext>
              </a:extLst>
            </p:cNvPr>
            <p:cNvSpPr>
              <a:spLocks/>
            </p:cNvSpPr>
            <p:nvPr/>
          </p:nvSpPr>
          <p:spPr bwMode="auto">
            <a:xfrm>
              <a:off x="3854492" y="444340"/>
              <a:ext cx="2176463" cy="1466850"/>
            </a:xfrm>
            <a:custGeom>
              <a:avLst/>
              <a:gdLst>
                <a:gd name="T0" fmla="*/ 1371 w 1371"/>
                <a:gd name="T1" fmla="*/ 464 h 924"/>
                <a:gd name="T2" fmla="*/ 911 w 1371"/>
                <a:gd name="T3" fmla="*/ 0 h 924"/>
                <a:gd name="T4" fmla="*/ 911 w 1371"/>
                <a:gd name="T5" fmla="*/ 190 h 924"/>
                <a:gd name="T6" fmla="*/ 0 w 1371"/>
                <a:gd name="T7" fmla="*/ 190 h 924"/>
                <a:gd name="T8" fmla="*/ 267 w 1371"/>
                <a:gd name="T9" fmla="*/ 464 h 924"/>
                <a:gd name="T10" fmla="*/ 0 w 1371"/>
                <a:gd name="T11" fmla="*/ 733 h 924"/>
                <a:gd name="T12" fmla="*/ 911 w 1371"/>
                <a:gd name="T13" fmla="*/ 733 h 924"/>
                <a:gd name="T14" fmla="*/ 911 w 1371"/>
                <a:gd name="T15" fmla="*/ 924 h 924"/>
                <a:gd name="T16" fmla="*/ 1371 w 1371"/>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1" h="924">
                  <a:moveTo>
                    <a:pt x="1371" y="464"/>
                  </a:moveTo>
                  <a:lnTo>
                    <a:pt x="911" y="0"/>
                  </a:lnTo>
                  <a:lnTo>
                    <a:pt x="911" y="190"/>
                  </a:lnTo>
                  <a:lnTo>
                    <a:pt x="0" y="190"/>
                  </a:lnTo>
                  <a:lnTo>
                    <a:pt x="267" y="464"/>
                  </a:lnTo>
                  <a:lnTo>
                    <a:pt x="0" y="733"/>
                  </a:lnTo>
                  <a:lnTo>
                    <a:pt x="911" y="733"/>
                  </a:lnTo>
                  <a:lnTo>
                    <a:pt x="911" y="924"/>
                  </a:lnTo>
                  <a:lnTo>
                    <a:pt x="1371" y="464"/>
                  </a:lnTo>
                  <a:close/>
                </a:path>
              </a:pathLst>
            </a:custGeom>
            <a:solidFill>
              <a:srgbClr val="D3E08D"/>
            </a:solidFill>
            <a:ln>
              <a:noFill/>
            </a:ln>
            <a:extLst/>
          </p:spPr>
          <p:txBody>
            <a:bodyPr vert="horz" wrap="square" lIns="91440" tIns="45720" rIns="91440" bIns="45720" numCol="1" anchor="ctr" anchorCtr="0" compatLnSpc="1">
              <a:prstTxWarp prst="textNoShape">
                <a:avLst/>
              </a:prstTxWarp>
            </a:bodyPr>
            <a:lstStyle/>
            <a:p>
              <a:pPr algn="ctr"/>
              <a:r>
                <a:rPr lang="de-DE" sz="1200" b="1" dirty="0"/>
                <a:t>Finanzen</a:t>
              </a:r>
              <a:endParaRPr lang="de-DE" sz="1050" b="1" dirty="0"/>
            </a:p>
          </p:txBody>
        </p:sp>
        <p:sp>
          <p:nvSpPr>
            <p:cNvPr id="51" name="Freeform 8">
              <a:extLst>
                <a:ext uri="{FF2B5EF4-FFF2-40B4-BE49-F238E27FC236}">
                  <a16:creationId xmlns:a16="http://schemas.microsoft.com/office/drawing/2014/main" id="{A938405A-38D2-4CE3-81D6-A0278FDF712B}"/>
                </a:ext>
              </a:extLst>
            </p:cNvPr>
            <p:cNvSpPr>
              <a:spLocks/>
            </p:cNvSpPr>
            <p:nvPr/>
          </p:nvSpPr>
          <p:spPr bwMode="auto">
            <a:xfrm>
              <a:off x="5708692" y="444340"/>
              <a:ext cx="2174875" cy="1466850"/>
            </a:xfrm>
            <a:custGeom>
              <a:avLst/>
              <a:gdLst>
                <a:gd name="T0" fmla="*/ 1370 w 1370"/>
                <a:gd name="T1" fmla="*/ 464 h 924"/>
                <a:gd name="T2" fmla="*/ 910 w 1370"/>
                <a:gd name="T3" fmla="*/ 0 h 924"/>
                <a:gd name="T4" fmla="*/ 910 w 1370"/>
                <a:gd name="T5" fmla="*/ 190 h 924"/>
                <a:gd name="T6" fmla="*/ 0 w 1370"/>
                <a:gd name="T7" fmla="*/ 190 h 924"/>
                <a:gd name="T8" fmla="*/ 271 w 1370"/>
                <a:gd name="T9" fmla="*/ 464 h 924"/>
                <a:gd name="T10" fmla="*/ 0 w 1370"/>
                <a:gd name="T11" fmla="*/ 733 h 924"/>
                <a:gd name="T12" fmla="*/ 910 w 1370"/>
                <a:gd name="T13" fmla="*/ 733 h 924"/>
                <a:gd name="T14" fmla="*/ 910 w 1370"/>
                <a:gd name="T15" fmla="*/ 924 h 924"/>
                <a:gd name="T16" fmla="*/ 1370 w 1370"/>
                <a:gd name="T17" fmla="*/ 464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924">
                  <a:moveTo>
                    <a:pt x="1370" y="464"/>
                  </a:moveTo>
                  <a:lnTo>
                    <a:pt x="910" y="0"/>
                  </a:lnTo>
                  <a:lnTo>
                    <a:pt x="910" y="190"/>
                  </a:lnTo>
                  <a:lnTo>
                    <a:pt x="0" y="190"/>
                  </a:lnTo>
                  <a:lnTo>
                    <a:pt x="271" y="464"/>
                  </a:lnTo>
                  <a:lnTo>
                    <a:pt x="0" y="733"/>
                  </a:lnTo>
                  <a:lnTo>
                    <a:pt x="910" y="733"/>
                  </a:lnTo>
                  <a:lnTo>
                    <a:pt x="910" y="924"/>
                  </a:lnTo>
                  <a:lnTo>
                    <a:pt x="1370" y="464"/>
                  </a:lnTo>
                  <a:close/>
                </a:path>
              </a:pathLst>
            </a:custGeom>
            <a:solidFill>
              <a:srgbClr val="A9A9A9"/>
            </a:solidFill>
            <a:ln>
              <a:noFill/>
            </a:ln>
            <a:extLst/>
          </p:spPr>
          <p:txBody>
            <a:bodyPr vert="horz" wrap="square" lIns="91440" tIns="45720" rIns="91440" bIns="45720" numCol="1" anchor="ctr" anchorCtr="0" compatLnSpc="1">
              <a:prstTxWarp prst="textNoShape">
                <a:avLst/>
              </a:prstTxWarp>
            </a:bodyPr>
            <a:lstStyle/>
            <a:p>
              <a:pPr algn="ctr"/>
              <a:r>
                <a:rPr lang="de-DE" sz="1050" b="1" dirty="0">
                  <a:solidFill>
                    <a:schemeClr val="bg1"/>
                  </a:solidFill>
                </a:rPr>
                <a:t>   </a:t>
              </a:r>
              <a:r>
                <a:rPr lang="de-DE" sz="1200" b="1" dirty="0">
                  <a:solidFill>
                    <a:schemeClr val="bg1"/>
                  </a:solidFill>
                </a:rPr>
                <a:t>Fertigung</a:t>
              </a:r>
              <a:endParaRPr lang="de-DE" sz="1050" b="1" dirty="0">
                <a:solidFill>
                  <a:schemeClr val="bg1"/>
                </a:solidFill>
              </a:endParaRPr>
            </a:p>
          </p:txBody>
        </p:sp>
      </p:grpSp>
      <p:grpSp>
        <p:nvGrpSpPr>
          <p:cNvPr id="59" name="Gruppieren 58">
            <a:extLst>
              <a:ext uri="{FF2B5EF4-FFF2-40B4-BE49-F238E27FC236}">
                <a16:creationId xmlns:a16="http://schemas.microsoft.com/office/drawing/2014/main" id="{CA9CFA9F-09F6-4623-B7B5-F6677744D6C9}"/>
              </a:ext>
            </a:extLst>
          </p:cNvPr>
          <p:cNvGrpSpPr/>
          <p:nvPr/>
        </p:nvGrpSpPr>
        <p:grpSpPr>
          <a:xfrm>
            <a:off x="4434728" y="3265329"/>
            <a:ext cx="722312" cy="722313"/>
            <a:chOff x="2997873" y="952903"/>
            <a:chExt cx="722312" cy="722313"/>
          </a:xfrm>
        </p:grpSpPr>
        <p:sp>
          <p:nvSpPr>
            <p:cNvPr id="21" name="Oval 5">
              <a:extLst>
                <a:ext uri="{FF2B5EF4-FFF2-40B4-BE49-F238E27FC236}">
                  <a16:creationId xmlns:a16="http://schemas.microsoft.com/office/drawing/2014/main" id="{1DA24A89-04BC-45C2-9AC5-6B78B117526A}"/>
                </a:ext>
              </a:extLst>
            </p:cNvPr>
            <p:cNvSpPr>
              <a:spLocks noChangeArrowheads="1"/>
            </p:cNvSpPr>
            <p:nvPr/>
          </p:nvSpPr>
          <p:spPr bwMode="auto">
            <a:xfrm>
              <a:off x="2997873" y="952903"/>
              <a:ext cx="722312" cy="722313"/>
            </a:xfrm>
            <a:prstGeom prst="ellipse">
              <a:avLst/>
            </a:prstGeom>
            <a:solidFill>
              <a:srgbClr val="24246C"/>
            </a:solidFill>
            <a:ln>
              <a:noFill/>
            </a:ln>
          </p:spPr>
          <p:txBody>
            <a:bodyPr vert="horz" wrap="square" lIns="91440" tIns="45720" rIns="91440" bIns="45720" numCol="1" anchor="t" anchorCtr="0" compatLnSpc="1">
              <a:prstTxWarp prst="textNoShape">
                <a:avLst/>
              </a:prstTxWarp>
            </a:bodyPr>
            <a:lstStyle/>
            <a:p>
              <a:endParaRPr lang="de-DE"/>
            </a:p>
          </p:txBody>
        </p:sp>
        <p:sp>
          <p:nvSpPr>
            <p:cNvPr id="24" name="Freeform 6">
              <a:extLst>
                <a:ext uri="{FF2B5EF4-FFF2-40B4-BE49-F238E27FC236}">
                  <a16:creationId xmlns:a16="http://schemas.microsoft.com/office/drawing/2014/main" id="{385D13E0-04EA-4FA0-9C9D-B1EAF2B03912}"/>
                </a:ext>
              </a:extLst>
            </p:cNvPr>
            <p:cNvSpPr>
              <a:spLocks/>
            </p:cNvSpPr>
            <p:nvPr/>
          </p:nvSpPr>
          <p:spPr bwMode="auto">
            <a:xfrm>
              <a:off x="3197897" y="1052916"/>
              <a:ext cx="327025" cy="490538"/>
            </a:xfrm>
            <a:custGeom>
              <a:avLst/>
              <a:gdLst>
                <a:gd name="T0" fmla="*/ 191 w 206"/>
                <a:gd name="T1" fmla="*/ 283 h 309"/>
                <a:gd name="T2" fmla="*/ 191 w 206"/>
                <a:gd name="T3" fmla="*/ 37 h 309"/>
                <a:gd name="T4" fmla="*/ 180 w 206"/>
                <a:gd name="T5" fmla="*/ 37 h 309"/>
                <a:gd name="T6" fmla="*/ 180 w 206"/>
                <a:gd name="T7" fmla="*/ 16 h 309"/>
                <a:gd name="T8" fmla="*/ 168 w 206"/>
                <a:gd name="T9" fmla="*/ 16 h 309"/>
                <a:gd name="T10" fmla="*/ 168 w 206"/>
                <a:gd name="T11" fmla="*/ 0 h 309"/>
                <a:gd name="T12" fmla="*/ 37 w 206"/>
                <a:gd name="T13" fmla="*/ 0 h 309"/>
                <a:gd name="T14" fmla="*/ 37 w 206"/>
                <a:gd name="T15" fmla="*/ 16 h 309"/>
                <a:gd name="T16" fmla="*/ 26 w 206"/>
                <a:gd name="T17" fmla="*/ 16 h 309"/>
                <a:gd name="T18" fmla="*/ 26 w 206"/>
                <a:gd name="T19" fmla="*/ 37 h 309"/>
                <a:gd name="T20" fmla="*/ 15 w 206"/>
                <a:gd name="T21" fmla="*/ 37 h 309"/>
                <a:gd name="T22" fmla="*/ 15 w 206"/>
                <a:gd name="T23" fmla="*/ 283 h 309"/>
                <a:gd name="T24" fmla="*/ 0 w 206"/>
                <a:gd name="T25" fmla="*/ 283 h 309"/>
                <a:gd name="T26" fmla="*/ 0 w 206"/>
                <a:gd name="T27" fmla="*/ 309 h 309"/>
                <a:gd name="T28" fmla="*/ 206 w 206"/>
                <a:gd name="T29" fmla="*/ 309 h 309"/>
                <a:gd name="T30" fmla="*/ 206 w 206"/>
                <a:gd name="T31" fmla="*/ 283 h 309"/>
                <a:gd name="T32" fmla="*/ 191 w 206"/>
                <a:gd name="T33" fmla="*/ 28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309">
                  <a:moveTo>
                    <a:pt x="191" y="283"/>
                  </a:moveTo>
                  <a:lnTo>
                    <a:pt x="191" y="37"/>
                  </a:lnTo>
                  <a:lnTo>
                    <a:pt x="180" y="37"/>
                  </a:lnTo>
                  <a:lnTo>
                    <a:pt x="180" y="16"/>
                  </a:lnTo>
                  <a:lnTo>
                    <a:pt x="168" y="16"/>
                  </a:lnTo>
                  <a:lnTo>
                    <a:pt x="168" y="0"/>
                  </a:lnTo>
                  <a:lnTo>
                    <a:pt x="37" y="0"/>
                  </a:lnTo>
                  <a:lnTo>
                    <a:pt x="37" y="16"/>
                  </a:lnTo>
                  <a:lnTo>
                    <a:pt x="26" y="16"/>
                  </a:lnTo>
                  <a:lnTo>
                    <a:pt x="26" y="37"/>
                  </a:lnTo>
                  <a:lnTo>
                    <a:pt x="15" y="37"/>
                  </a:lnTo>
                  <a:lnTo>
                    <a:pt x="15" y="283"/>
                  </a:lnTo>
                  <a:lnTo>
                    <a:pt x="0" y="283"/>
                  </a:lnTo>
                  <a:lnTo>
                    <a:pt x="0" y="309"/>
                  </a:lnTo>
                  <a:lnTo>
                    <a:pt x="206" y="309"/>
                  </a:lnTo>
                  <a:lnTo>
                    <a:pt x="206" y="283"/>
                  </a:lnTo>
                  <a:lnTo>
                    <a:pt x="191"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Rectangle 7">
              <a:extLst>
                <a:ext uri="{FF2B5EF4-FFF2-40B4-BE49-F238E27FC236}">
                  <a16:creationId xmlns:a16="http://schemas.microsoft.com/office/drawing/2014/main" id="{28237A9E-76E5-4E14-9F27-474A44FF8B5C}"/>
                </a:ext>
              </a:extLst>
            </p:cNvPr>
            <p:cNvSpPr>
              <a:spLocks noChangeArrowheads="1"/>
            </p:cNvSpPr>
            <p:nvPr/>
          </p:nvSpPr>
          <p:spPr bwMode="auto">
            <a:xfrm>
              <a:off x="3261397"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Rectangle 8">
              <a:extLst>
                <a:ext uri="{FF2B5EF4-FFF2-40B4-BE49-F238E27FC236}">
                  <a16:creationId xmlns:a16="http://schemas.microsoft.com/office/drawing/2014/main" id="{13130A33-C146-407E-8101-B7A22E0E813B}"/>
                </a:ext>
              </a:extLst>
            </p:cNvPr>
            <p:cNvSpPr>
              <a:spLocks noChangeArrowheads="1"/>
            </p:cNvSpPr>
            <p:nvPr/>
          </p:nvSpPr>
          <p:spPr bwMode="auto">
            <a:xfrm>
              <a:off x="3343947"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Rectangle 9">
              <a:extLst>
                <a:ext uri="{FF2B5EF4-FFF2-40B4-BE49-F238E27FC236}">
                  <a16:creationId xmlns:a16="http://schemas.microsoft.com/office/drawing/2014/main" id="{6E9A0542-2D83-4052-A795-BCCA9DC4FB4C}"/>
                </a:ext>
              </a:extLst>
            </p:cNvPr>
            <p:cNvSpPr>
              <a:spLocks noChangeArrowheads="1"/>
            </p:cNvSpPr>
            <p:nvPr/>
          </p:nvSpPr>
          <p:spPr bwMode="auto">
            <a:xfrm>
              <a:off x="3424910"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Rectangle 10">
              <a:extLst>
                <a:ext uri="{FF2B5EF4-FFF2-40B4-BE49-F238E27FC236}">
                  <a16:creationId xmlns:a16="http://schemas.microsoft.com/office/drawing/2014/main" id="{6BD42AFA-2BDB-49A4-8D7F-C8A6926F931F}"/>
                </a:ext>
              </a:extLst>
            </p:cNvPr>
            <p:cNvSpPr>
              <a:spLocks noChangeArrowheads="1"/>
            </p:cNvSpPr>
            <p:nvPr/>
          </p:nvSpPr>
          <p:spPr bwMode="auto">
            <a:xfrm>
              <a:off x="3261397"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Rectangle 11">
              <a:extLst>
                <a:ext uri="{FF2B5EF4-FFF2-40B4-BE49-F238E27FC236}">
                  <a16:creationId xmlns:a16="http://schemas.microsoft.com/office/drawing/2014/main" id="{521DD189-E778-41E5-94E1-7BBB5BBCC7C9}"/>
                </a:ext>
              </a:extLst>
            </p:cNvPr>
            <p:cNvSpPr>
              <a:spLocks noChangeArrowheads="1"/>
            </p:cNvSpPr>
            <p:nvPr/>
          </p:nvSpPr>
          <p:spPr bwMode="auto">
            <a:xfrm>
              <a:off x="3343947"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12">
              <a:extLst>
                <a:ext uri="{FF2B5EF4-FFF2-40B4-BE49-F238E27FC236}">
                  <a16:creationId xmlns:a16="http://schemas.microsoft.com/office/drawing/2014/main" id="{789A55FF-180D-4356-B770-3913B5F19FEC}"/>
                </a:ext>
              </a:extLst>
            </p:cNvPr>
            <p:cNvSpPr>
              <a:spLocks noChangeArrowheads="1"/>
            </p:cNvSpPr>
            <p:nvPr/>
          </p:nvSpPr>
          <p:spPr bwMode="auto">
            <a:xfrm>
              <a:off x="3424910"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Rectangle 13">
              <a:extLst>
                <a:ext uri="{FF2B5EF4-FFF2-40B4-BE49-F238E27FC236}">
                  <a16:creationId xmlns:a16="http://schemas.microsoft.com/office/drawing/2014/main" id="{26A00D69-A7BF-418A-9DE1-45BA785059DC}"/>
                </a:ext>
              </a:extLst>
            </p:cNvPr>
            <p:cNvSpPr>
              <a:spLocks noChangeArrowheads="1"/>
            </p:cNvSpPr>
            <p:nvPr/>
          </p:nvSpPr>
          <p:spPr bwMode="auto">
            <a:xfrm>
              <a:off x="3261397"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Rectangle 14">
              <a:extLst>
                <a:ext uri="{FF2B5EF4-FFF2-40B4-BE49-F238E27FC236}">
                  <a16:creationId xmlns:a16="http://schemas.microsoft.com/office/drawing/2014/main" id="{79E8D8AA-7562-4125-A917-E0AD31813A79}"/>
                </a:ext>
              </a:extLst>
            </p:cNvPr>
            <p:cNvSpPr>
              <a:spLocks noChangeArrowheads="1"/>
            </p:cNvSpPr>
            <p:nvPr/>
          </p:nvSpPr>
          <p:spPr bwMode="auto">
            <a:xfrm>
              <a:off x="3343947"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Rectangle 15">
              <a:extLst>
                <a:ext uri="{FF2B5EF4-FFF2-40B4-BE49-F238E27FC236}">
                  <a16:creationId xmlns:a16="http://schemas.microsoft.com/office/drawing/2014/main" id="{42363669-BC5F-490C-AE30-DED0677880E1}"/>
                </a:ext>
              </a:extLst>
            </p:cNvPr>
            <p:cNvSpPr>
              <a:spLocks noChangeArrowheads="1"/>
            </p:cNvSpPr>
            <p:nvPr/>
          </p:nvSpPr>
          <p:spPr bwMode="auto">
            <a:xfrm>
              <a:off x="3424910"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 name="Rectangle 16">
              <a:extLst>
                <a:ext uri="{FF2B5EF4-FFF2-40B4-BE49-F238E27FC236}">
                  <a16:creationId xmlns:a16="http://schemas.microsoft.com/office/drawing/2014/main" id="{49D4F291-0CE3-4ED1-A763-9B32345C17B9}"/>
                </a:ext>
              </a:extLst>
            </p:cNvPr>
            <p:cNvSpPr>
              <a:spLocks noChangeArrowheads="1"/>
            </p:cNvSpPr>
            <p:nvPr/>
          </p:nvSpPr>
          <p:spPr bwMode="auto">
            <a:xfrm>
              <a:off x="3261397" y="14323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Rectangle 17">
              <a:extLst>
                <a:ext uri="{FF2B5EF4-FFF2-40B4-BE49-F238E27FC236}">
                  <a16:creationId xmlns:a16="http://schemas.microsoft.com/office/drawing/2014/main" id="{C6561667-5377-449D-9BF3-02F82F3B6B26}"/>
                </a:ext>
              </a:extLst>
            </p:cNvPr>
            <p:cNvSpPr>
              <a:spLocks noChangeArrowheads="1"/>
            </p:cNvSpPr>
            <p:nvPr/>
          </p:nvSpPr>
          <p:spPr bwMode="auto">
            <a:xfrm>
              <a:off x="3343947" y="1432328"/>
              <a:ext cx="34925" cy="69850"/>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Rectangle 18">
              <a:extLst>
                <a:ext uri="{FF2B5EF4-FFF2-40B4-BE49-F238E27FC236}">
                  <a16:creationId xmlns:a16="http://schemas.microsoft.com/office/drawing/2014/main" id="{DA621927-A211-4687-945E-F38D5BD1F437}"/>
                </a:ext>
              </a:extLst>
            </p:cNvPr>
            <p:cNvSpPr>
              <a:spLocks noChangeArrowheads="1"/>
            </p:cNvSpPr>
            <p:nvPr/>
          </p:nvSpPr>
          <p:spPr bwMode="auto">
            <a:xfrm>
              <a:off x="3424910" y="14323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0" name="Gruppieren 59">
            <a:extLst>
              <a:ext uri="{FF2B5EF4-FFF2-40B4-BE49-F238E27FC236}">
                <a16:creationId xmlns:a16="http://schemas.microsoft.com/office/drawing/2014/main" id="{016529F2-BE78-4A0E-B853-354A048C2C07}"/>
              </a:ext>
            </a:extLst>
          </p:cNvPr>
          <p:cNvGrpSpPr/>
          <p:nvPr/>
        </p:nvGrpSpPr>
        <p:grpSpPr>
          <a:xfrm>
            <a:off x="6884736" y="2924572"/>
            <a:ext cx="722312" cy="722313"/>
            <a:chOff x="2997873" y="952903"/>
            <a:chExt cx="722312" cy="722313"/>
          </a:xfrm>
        </p:grpSpPr>
        <p:sp>
          <p:nvSpPr>
            <p:cNvPr id="61" name="Oval 5">
              <a:extLst>
                <a:ext uri="{FF2B5EF4-FFF2-40B4-BE49-F238E27FC236}">
                  <a16:creationId xmlns:a16="http://schemas.microsoft.com/office/drawing/2014/main" id="{4BD9741D-974B-42A4-8B83-F1044FD822CF}"/>
                </a:ext>
              </a:extLst>
            </p:cNvPr>
            <p:cNvSpPr>
              <a:spLocks noChangeArrowheads="1"/>
            </p:cNvSpPr>
            <p:nvPr/>
          </p:nvSpPr>
          <p:spPr bwMode="auto">
            <a:xfrm>
              <a:off x="2997873" y="952903"/>
              <a:ext cx="722312" cy="722313"/>
            </a:xfrm>
            <a:prstGeom prst="ellipse">
              <a:avLst/>
            </a:prstGeom>
            <a:solidFill>
              <a:srgbClr val="24246C"/>
            </a:solidFill>
            <a:ln>
              <a:noFill/>
            </a:ln>
          </p:spPr>
          <p:txBody>
            <a:bodyPr vert="horz" wrap="square" lIns="91440" tIns="45720" rIns="91440" bIns="45720" numCol="1" anchor="t" anchorCtr="0" compatLnSpc="1">
              <a:prstTxWarp prst="textNoShape">
                <a:avLst/>
              </a:prstTxWarp>
            </a:bodyPr>
            <a:lstStyle/>
            <a:p>
              <a:endParaRPr lang="de-DE"/>
            </a:p>
          </p:txBody>
        </p:sp>
        <p:sp>
          <p:nvSpPr>
            <p:cNvPr id="62" name="Freeform 6">
              <a:extLst>
                <a:ext uri="{FF2B5EF4-FFF2-40B4-BE49-F238E27FC236}">
                  <a16:creationId xmlns:a16="http://schemas.microsoft.com/office/drawing/2014/main" id="{640DAD8E-B9ED-464A-B9CB-3854C38ECA8C}"/>
                </a:ext>
              </a:extLst>
            </p:cNvPr>
            <p:cNvSpPr>
              <a:spLocks/>
            </p:cNvSpPr>
            <p:nvPr/>
          </p:nvSpPr>
          <p:spPr bwMode="auto">
            <a:xfrm>
              <a:off x="3197897" y="1052916"/>
              <a:ext cx="327025" cy="490538"/>
            </a:xfrm>
            <a:custGeom>
              <a:avLst/>
              <a:gdLst>
                <a:gd name="T0" fmla="*/ 191 w 206"/>
                <a:gd name="T1" fmla="*/ 283 h 309"/>
                <a:gd name="T2" fmla="*/ 191 w 206"/>
                <a:gd name="T3" fmla="*/ 37 h 309"/>
                <a:gd name="T4" fmla="*/ 180 w 206"/>
                <a:gd name="T5" fmla="*/ 37 h 309"/>
                <a:gd name="T6" fmla="*/ 180 w 206"/>
                <a:gd name="T7" fmla="*/ 16 h 309"/>
                <a:gd name="T8" fmla="*/ 168 w 206"/>
                <a:gd name="T9" fmla="*/ 16 h 309"/>
                <a:gd name="T10" fmla="*/ 168 w 206"/>
                <a:gd name="T11" fmla="*/ 0 h 309"/>
                <a:gd name="T12" fmla="*/ 37 w 206"/>
                <a:gd name="T13" fmla="*/ 0 h 309"/>
                <a:gd name="T14" fmla="*/ 37 w 206"/>
                <a:gd name="T15" fmla="*/ 16 h 309"/>
                <a:gd name="T16" fmla="*/ 26 w 206"/>
                <a:gd name="T17" fmla="*/ 16 h 309"/>
                <a:gd name="T18" fmla="*/ 26 w 206"/>
                <a:gd name="T19" fmla="*/ 37 h 309"/>
                <a:gd name="T20" fmla="*/ 15 w 206"/>
                <a:gd name="T21" fmla="*/ 37 h 309"/>
                <a:gd name="T22" fmla="*/ 15 w 206"/>
                <a:gd name="T23" fmla="*/ 283 h 309"/>
                <a:gd name="T24" fmla="*/ 0 w 206"/>
                <a:gd name="T25" fmla="*/ 283 h 309"/>
                <a:gd name="T26" fmla="*/ 0 w 206"/>
                <a:gd name="T27" fmla="*/ 309 h 309"/>
                <a:gd name="T28" fmla="*/ 206 w 206"/>
                <a:gd name="T29" fmla="*/ 309 h 309"/>
                <a:gd name="T30" fmla="*/ 206 w 206"/>
                <a:gd name="T31" fmla="*/ 283 h 309"/>
                <a:gd name="T32" fmla="*/ 191 w 206"/>
                <a:gd name="T33" fmla="*/ 28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309">
                  <a:moveTo>
                    <a:pt x="191" y="283"/>
                  </a:moveTo>
                  <a:lnTo>
                    <a:pt x="191" y="37"/>
                  </a:lnTo>
                  <a:lnTo>
                    <a:pt x="180" y="37"/>
                  </a:lnTo>
                  <a:lnTo>
                    <a:pt x="180" y="16"/>
                  </a:lnTo>
                  <a:lnTo>
                    <a:pt x="168" y="16"/>
                  </a:lnTo>
                  <a:lnTo>
                    <a:pt x="168" y="0"/>
                  </a:lnTo>
                  <a:lnTo>
                    <a:pt x="37" y="0"/>
                  </a:lnTo>
                  <a:lnTo>
                    <a:pt x="37" y="16"/>
                  </a:lnTo>
                  <a:lnTo>
                    <a:pt x="26" y="16"/>
                  </a:lnTo>
                  <a:lnTo>
                    <a:pt x="26" y="37"/>
                  </a:lnTo>
                  <a:lnTo>
                    <a:pt x="15" y="37"/>
                  </a:lnTo>
                  <a:lnTo>
                    <a:pt x="15" y="283"/>
                  </a:lnTo>
                  <a:lnTo>
                    <a:pt x="0" y="283"/>
                  </a:lnTo>
                  <a:lnTo>
                    <a:pt x="0" y="309"/>
                  </a:lnTo>
                  <a:lnTo>
                    <a:pt x="206" y="309"/>
                  </a:lnTo>
                  <a:lnTo>
                    <a:pt x="206" y="283"/>
                  </a:lnTo>
                  <a:lnTo>
                    <a:pt x="191"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7">
              <a:extLst>
                <a:ext uri="{FF2B5EF4-FFF2-40B4-BE49-F238E27FC236}">
                  <a16:creationId xmlns:a16="http://schemas.microsoft.com/office/drawing/2014/main" id="{71127A1A-20D0-471D-85C1-E31CD3D5300C}"/>
                </a:ext>
              </a:extLst>
            </p:cNvPr>
            <p:cNvSpPr>
              <a:spLocks noChangeArrowheads="1"/>
            </p:cNvSpPr>
            <p:nvPr/>
          </p:nvSpPr>
          <p:spPr bwMode="auto">
            <a:xfrm>
              <a:off x="3261397"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 name="Rectangle 8">
              <a:extLst>
                <a:ext uri="{FF2B5EF4-FFF2-40B4-BE49-F238E27FC236}">
                  <a16:creationId xmlns:a16="http://schemas.microsoft.com/office/drawing/2014/main" id="{7B2360C3-BB2E-4A70-BCD0-50C1D57B875F}"/>
                </a:ext>
              </a:extLst>
            </p:cNvPr>
            <p:cNvSpPr>
              <a:spLocks noChangeArrowheads="1"/>
            </p:cNvSpPr>
            <p:nvPr/>
          </p:nvSpPr>
          <p:spPr bwMode="auto">
            <a:xfrm>
              <a:off x="3343947"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 name="Rectangle 9">
              <a:extLst>
                <a:ext uri="{FF2B5EF4-FFF2-40B4-BE49-F238E27FC236}">
                  <a16:creationId xmlns:a16="http://schemas.microsoft.com/office/drawing/2014/main" id="{530632D7-5C60-4AB7-B92B-920F501DA7DD}"/>
                </a:ext>
              </a:extLst>
            </p:cNvPr>
            <p:cNvSpPr>
              <a:spLocks noChangeArrowheads="1"/>
            </p:cNvSpPr>
            <p:nvPr/>
          </p:nvSpPr>
          <p:spPr bwMode="auto">
            <a:xfrm>
              <a:off x="3424910"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 name="Rectangle 10">
              <a:extLst>
                <a:ext uri="{FF2B5EF4-FFF2-40B4-BE49-F238E27FC236}">
                  <a16:creationId xmlns:a16="http://schemas.microsoft.com/office/drawing/2014/main" id="{6304C903-B284-4692-B4A8-DCD47EF01A34}"/>
                </a:ext>
              </a:extLst>
            </p:cNvPr>
            <p:cNvSpPr>
              <a:spLocks noChangeArrowheads="1"/>
            </p:cNvSpPr>
            <p:nvPr/>
          </p:nvSpPr>
          <p:spPr bwMode="auto">
            <a:xfrm>
              <a:off x="3261397"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 name="Rectangle 11">
              <a:extLst>
                <a:ext uri="{FF2B5EF4-FFF2-40B4-BE49-F238E27FC236}">
                  <a16:creationId xmlns:a16="http://schemas.microsoft.com/office/drawing/2014/main" id="{B9FABFFB-753D-425B-BE01-79FD2BB7BB43}"/>
                </a:ext>
              </a:extLst>
            </p:cNvPr>
            <p:cNvSpPr>
              <a:spLocks noChangeArrowheads="1"/>
            </p:cNvSpPr>
            <p:nvPr/>
          </p:nvSpPr>
          <p:spPr bwMode="auto">
            <a:xfrm>
              <a:off x="3343947"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 name="Rectangle 12">
              <a:extLst>
                <a:ext uri="{FF2B5EF4-FFF2-40B4-BE49-F238E27FC236}">
                  <a16:creationId xmlns:a16="http://schemas.microsoft.com/office/drawing/2014/main" id="{3A5F6751-6ED6-48CE-93BA-5267A7AB3520}"/>
                </a:ext>
              </a:extLst>
            </p:cNvPr>
            <p:cNvSpPr>
              <a:spLocks noChangeArrowheads="1"/>
            </p:cNvSpPr>
            <p:nvPr/>
          </p:nvSpPr>
          <p:spPr bwMode="auto">
            <a:xfrm>
              <a:off x="3424910"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 name="Rectangle 13">
              <a:extLst>
                <a:ext uri="{FF2B5EF4-FFF2-40B4-BE49-F238E27FC236}">
                  <a16:creationId xmlns:a16="http://schemas.microsoft.com/office/drawing/2014/main" id="{4B1DEF93-2309-4A5F-A059-BA6B4A6C3D92}"/>
                </a:ext>
              </a:extLst>
            </p:cNvPr>
            <p:cNvSpPr>
              <a:spLocks noChangeArrowheads="1"/>
            </p:cNvSpPr>
            <p:nvPr/>
          </p:nvSpPr>
          <p:spPr bwMode="auto">
            <a:xfrm>
              <a:off x="3261397"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 name="Rectangle 14">
              <a:extLst>
                <a:ext uri="{FF2B5EF4-FFF2-40B4-BE49-F238E27FC236}">
                  <a16:creationId xmlns:a16="http://schemas.microsoft.com/office/drawing/2014/main" id="{420F835C-B61B-4C05-9CF4-12A7F627B97C}"/>
                </a:ext>
              </a:extLst>
            </p:cNvPr>
            <p:cNvSpPr>
              <a:spLocks noChangeArrowheads="1"/>
            </p:cNvSpPr>
            <p:nvPr/>
          </p:nvSpPr>
          <p:spPr bwMode="auto">
            <a:xfrm>
              <a:off x="3343947"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 name="Rectangle 15">
              <a:extLst>
                <a:ext uri="{FF2B5EF4-FFF2-40B4-BE49-F238E27FC236}">
                  <a16:creationId xmlns:a16="http://schemas.microsoft.com/office/drawing/2014/main" id="{B8A726FE-C2AD-4A34-9E31-9983C4D16718}"/>
                </a:ext>
              </a:extLst>
            </p:cNvPr>
            <p:cNvSpPr>
              <a:spLocks noChangeArrowheads="1"/>
            </p:cNvSpPr>
            <p:nvPr/>
          </p:nvSpPr>
          <p:spPr bwMode="auto">
            <a:xfrm>
              <a:off x="3424910"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 name="Rectangle 16">
              <a:extLst>
                <a:ext uri="{FF2B5EF4-FFF2-40B4-BE49-F238E27FC236}">
                  <a16:creationId xmlns:a16="http://schemas.microsoft.com/office/drawing/2014/main" id="{419CCF2B-861F-43BA-B603-F5D9E1F2F938}"/>
                </a:ext>
              </a:extLst>
            </p:cNvPr>
            <p:cNvSpPr>
              <a:spLocks noChangeArrowheads="1"/>
            </p:cNvSpPr>
            <p:nvPr/>
          </p:nvSpPr>
          <p:spPr bwMode="auto">
            <a:xfrm>
              <a:off x="3261397" y="14323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3" name="Rectangle 17">
              <a:extLst>
                <a:ext uri="{FF2B5EF4-FFF2-40B4-BE49-F238E27FC236}">
                  <a16:creationId xmlns:a16="http://schemas.microsoft.com/office/drawing/2014/main" id="{06BCF159-9525-41D9-9AE0-B3BAB26E409C}"/>
                </a:ext>
              </a:extLst>
            </p:cNvPr>
            <p:cNvSpPr>
              <a:spLocks noChangeArrowheads="1"/>
            </p:cNvSpPr>
            <p:nvPr/>
          </p:nvSpPr>
          <p:spPr bwMode="auto">
            <a:xfrm>
              <a:off x="3343947" y="1432328"/>
              <a:ext cx="34925" cy="69850"/>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4" name="Rectangle 18">
              <a:extLst>
                <a:ext uri="{FF2B5EF4-FFF2-40B4-BE49-F238E27FC236}">
                  <a16:creationId xmlns:a16="http://schemas.microsoft.com/office/drawing/2014/main" id="{78D19EC8-B76C-4BD9-92CA-36035BEFE89C}"/>
                </a:ext>
              </a:extLst>
            </p:cNvPr>
            <p:cNvSpPr>
              <a:spLocks noChangeArrowheads="1"/>
            </p:cNvSpPr>
            <p:nvPr/>
          </p:nvSpPr>
          <p:spPr bwMode="auto">
            <a:xfrm>
              <a:off x="3424910" y="14323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75" name="Gruppieren 74">
            <a:extLst>
              <a:ext uri="{FF2B5EF4-FFF2-40B4-BE49-F238E27FC236}">
                <a16:creationId xmlns:a16="http://schemas.microsoft.com/office/drawing/2014/main" id="{36E7831D-3022-49D2-912F-51BAE3484EA6}"/>
              </a:ext>
            </a:extLst>
          </p:cNvPr>
          <p:cNvGrpSpPr/>
          <p:nvPr/>
        </p:nvGrpSpPr>
        <p:grpSpPr>
          <a:xfrm>
            <a:off x="6797199" y="4158898"/>
            <a:ext cx="722312" cy="722313"/>
            <a:chOff x="2997873" y="952903"/>
            <a:chExt cx="722312" cy="722313"/>
          </a:xfrm>
        </p:grpSpPr>
        <p:sp>
          <p:nvSpPr>
            <p:cNvPr id="76" name="Oval 5">
              <a:extLst>
                <a:ext uri="{FF2B5EF4-FFF2-40B4-BE49-F238E27FC236}">
                  <a16:creationId xmlns:a16="http://schemas.microsoft.com/office/drawing/2014/main" id="{8AD6F271-412B-4C4F-ACAF-AC6D4C7FEF5F}"/>
                </a:ext>
              </a:extLst>
            </p:cNvPr>
            <p:cNvSpPr>
              <a:spLocks noChangeArrowheads="1"/>
            </p:cNvSpPr>
            <p:nvPr/>
          </p:nvSpPr>
          <p:spPr bwMode="auto">
            <a:xfrm>
              <a:off x="2997873" y="952903"/>
              <a:ext cx="722312" cy="722313"/>
            </a:xfrm>
            <a:prstGeom prst="ellipse">
              <a:avLst/>
            </a:prstGeom>
            <a:solidFill>
              <a:srgbClr val="24246C"/>
            </a:solidFill>
            <a:ln>
              <a:noFill/>
            </a:ln>
          </p:spPr>
          <p:txBody>
            <a:bodyPr vert="horz" wrap="square" lIns="91440" tIns="45720" rIns="91440" bIns="45720" numCol="1" anchor="t" anchorCtr="0" compatLnSpc="1">
              <a:prstTxWarp prst="textNoShape">
                <a:avLst/>
              </a:prstTxWarp>
            </a:bodyPr>
            <a:lstStyle/>
            <a:p>
              <a:endParaRPr lang="de-DE"/>
            </a:p>
          </p:txBody>
        </p:sp>
        <p:sp>
          <p:nvSpPr>
            <p:cNvPr id="77" name="Freeform 6">
              <a:extLst>
                <a:ext uri="{FF2B5EF4-FFF2-40B4-BE49-F238E27FC236}">
                  <a16:creationId xmlns:a16="http://schemas.microsoft.com/office/drawing/2014/main" id="{70818DF1-9FEF-4F9C-A3EC-559F64A1EFC7}"/>
                </a:ext>
              </a:extLst>
            </p:cNvPr>
            <p:cNvSpPr>
              <a:spLocks/>
            </p:cNvSpPr>
            <p:nvPr/>
          </p:nvSpPr>
          <p:spPr bwMode="auto">
            <a:xfrm>
              <a:off x="3197897" y="1052916"/>
              <a:ext cx="327025" cy="490538"/>
            </a:xfrm>
            <a:custGeom>
              <a:avLst/>
              <a:gdLst>
                <a:gd name="T0" fmla="*/ 191 w 206"/>
                <a:gd name="T1" fmla="*/ 283 h 309"/>
                <a:gd name="T2" fmla="*/ 191 w 206"/>
                <a:gd name="T3" fmla="*/ 37 h 309"/>
                <a:gd name="T4" fmla="*/ 180 w 206"/>
                <a:gd name="T5" fmla="*/ 37 h 309"/>
                <a:gd name="T6" fmla="*/ 180 w 206"/>
                <a:gd name="T7" fmla="*/ 16 h 309"/>
                <a:gd name="T8" fmla="*/ 168 w 206"/>
                <a:gd name="T9" fmla="*/ 16 h 309"/>
                <a:gd name="T10" fmla="*/ 168 w 206"/>
                <a:gd name="T11" fmla="*/ 0 h 309"/>
                <a:gd name="T12" fmla="*/ 37 w 206"/>
                <a:gd name="T13" fmla="*/ 0 h 309"/>
                <a:gd name="T14" fmla="*/ 37 w 206"/>
                <a:gd name="T15" fmla="*/ 16 h 309"/>
                <a:gd name="T16" fmla="*/ 26 w 206"/>
                <a:gd name="T17" fmla="*/ 16 h 309"/>
                <a:gd name="T18" fmla="*/ 26 w 206"/>
                <a:gd name="T19" fmla="*/ 37 h 309"/>
                <a:gd name="T20" fmla="*/ 15 w 206"/>
                <a:gd name="T21" fmla="*/ 37 h 309"/>
                <a:gd name="T22" fmla="*/ 15 w 206"/>
                <a:gd name="T23" fmla="*/ 283 h 309"/>
                <a:gd name="T24" fmla="*/ 0 w 206"/>
                <a:gd name="T25" fmla="*/ 283 h 309"/>
                <a:gd name="T26" fmla="*/ 0 w 206"/>
                <a:gd name="T27" fmla="*/ 309 h 309"/>
                <a:gd name="T28" fmla="*/ 206 w 206"/>
                <a:gd name="T29" fmla="*/ 309 h 309"/>
                <a:gd name="T30" fmla="*/ 206 w 206"/>
                <a:gd name="T31" fmla="*/ 283 h 309"/>
                <a:gd name="T32" fmla="*/ 191 w 206"/>
                <a:gd name="T33" fmla="*/ 28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309">
                  <a:moveTo>
                    <a:pt x="191" y="283"/>
                  </a:moveTo>
                  <a:lnTo>
                    <a:pt x="191" y="37"/>
                  </a:lnTo>
                  <a:lnTo>
                    <a:pt x="180" y="37"/>
                  </a:lnTo>
                  <a:lnTo>
                    <a:pt x="180" y="16"/>
                  </a:lnTo>
                  <a:lnTo>
                    <a:pt x="168" y="16"/>
                  </a:lnTo>
                  <a:lnTo>
                    <a:pt x="168" y="0"/>
                  </a:lnTo>
                  <a:lnTo>
                    <a:pt x="37" y="0"/>
                  </a:lnTo>
                  <a:lnTo>
                    <a:pt x="37" y="16"/>
                  </a:lnTo>
                  <a:lnTo>
                    <a:pt x="26" y="16"/>
                  </a:lnTo>
                  <a:lnTo>
                    <a:pt x="26" y="37"/>
                  </a:lnTo>
                  <a:lnTo>
                    <a:pt x="15" y="37"/>
                  </a:lnTo>
                  <a:lnTo>
                    <a:pt x="15" y="283"/>
                  </a:lnTo>
                  <a:lnTo>
                    <a:pt x="0" y="283"/>
                  </a:lnTo>
                  <a:lnTo>
                    <a:pt x="0" y="309"/>
                  </a:lnTo>
                  <a:lnTo>
                    <a:pt x="206" y="309"/>
                  </a:lnTo>
                  <a:lnTo>
                    <a:pt x="206" y="283"/>
                  </a:lnTo>
                  <a:lnTo>
                    <a:pt x="191"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8" name="Rectangle 7">
              <a:extLst>
                <a:ext uri="{FF2B5EF4-FFF2-40B4-BE49-F238E27FC236}">
                  <a16:creationId xmlns:a16="http://schemas.microsoft.com/office/drawing/2014/main" id="{DA4C24E2-98B8-4B10-8144-AEEA25FB1534}"/>
                </a:ext>
              </a:extLst>
            </p:cNvPr>
            <p:cNvSpPr>
              <a:spLocks noChangeArrowheads="1"/>
            </p:cNvSpPr>
            <p:nvPr/>
          </p:nvSpPr>
          <p:spPr bwMode="auto">
            <a:xfrm>
              <a:off x="3261397"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9" name="Rectangle 8">
              <a:extLst>
                <a:ext uri="{FF2B5EF4-FFF2-40B4-BE49-F238E27FC236}">
                  <a16:creationId xmlns:a16="http://schemas.microsoft.com/office/drawing/2014/main" id="{DFA06DD7-1987-4454-946E-9D3128A23DF5}"/>
                </a:ext>
              </a:extLst>
            </p:cNvPr>
            <p:cNvSpPr>
              <a:spLocks noChangeArrowheads="1"/>
            </p:cNvSpPr>
            <p:nvPr/>
          </p:nvSpPr>
          <p:spPr bwMode="auto">
            <a:xfrm>
              <a:off x="3343947"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0" name="Rectangle 9">
              <a:extLst>
                <a:ext uri="{FF2B5EF4-FFF2-40B4-BE49-F238E27FC236}">
                  <a16:creationId xmlns:a16="http://schemas.microsoft.com/office/drawing/2014/main" id="{7FA432FB-4817-4280-B9B7-6DAD53873441}"/>
                </a:ext>
              </a:extLst>
            </p:cNvPr>
            <p:cNvSpPr>
              <a:spLocks noChangeArrowheads="1"/>
            </p:cNvSpPr>
            <p:nvPr/>
          </p:nvSpPr>
          <p:spPr bwMode="auto">
            <a:xfrm>
              <a:off x="3424910"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1" name="Rectangle 10">
              <a:extLst>
                <a:ext uri="{FF2B5EF4-FFF2-40B4-BE49-F238E27FC236}">
                  <a16:creationId xmlns:a16="http://schemas.microsoft.com/office/drawing/2014/main" id="{C4E40929-2036-49D2-9D58-126CEB92A422}"/>
                </a:ext>
              </a:extLst>
            </p:cNvPr>
            <p:cNvSpPr>
              <a:spLocks noChangeArrowheads="1"/>
            </p:cNvSpPr>
            <p:nvPr/>
          </p:nvSpPr>
          <p:spPr bwMode="auto">
            <a:xfrm>
              <a:off x="3261397"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2" name="Rectangle 11">
              <a:extLst>
                <a:ext uri="{FF2B5EF4-FFF2-40B4-BE49-F238E27FC236}">
                  <a16:creationId xmlns:a16="http://schemas.microsoft.com/office/drawing/2014/main" id="{D50AE81B-6CA1-43F2-8B9D-988DCCE19E99}"/>
                </a:ext>
              </a:extLst>
            </p:cNvPr>
            <p:cNvSpPr>
              <a:spLocks noChangeArrowheads="1"/>
            </p:cNvSpPr>
            <p:nvPr/>
          </p:nvSpPr>
          <p:spPr bwMode="auto">
            <a:xfrm>
              <a:off x="3343947"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3" name="Rectangle 12">
              <a:extLst>
                <a:ext uri="{FF2B5EF4-FFF2-40B4-BE49-F238E27FC236}">
                  <a16:creationId xmlns:a16="http://schemas.microsoft.com/office/drawing/2014/main" id="{265F7963-2407-4CC2-A0D3-EC3DC539A0F8}"/>
                </a:ext>
              </a:extLst>
            </p:cNvPr>
            <p:cNvSpPr>
              <a:spLocks noChangeArrowheads="1"/>
            </p:cNvSpPr>
            <p:nvPr/>
          </p:nvSpPr>
          <p:spPr bwMode="auto">
            <a:xfrm>
              <a:off x="3424910"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4" name="Rectangle 13">
              <a:extLst>
                <a:ext uri="{FF2B5EF4-FFF2-40B4-BE49-F238E27FC236}">
                  <a16:creationId xmlns:a16="http://schemas.microsoft.com/office/drawing/2014/main" id="{7F49D78F-C386-44F9-91F4-12AEDFFC6048}"/>
                </a:ext>
              </a:extLst>
            </p:cNvPr>
            <p:cNvSpPr>
              <a:spLocks noChangeArrowheads="1"/>
            </p:cNvSpPr>
            <p:nvPr/>
          </p:nvSpPr>
          <p:spPr bwMode="auto">
            <a:xfrm>
              <a:off x="3261397"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5" name="Rectangle 14">
              <a:extLst>
                <a:ext uri="{FF2B5EF4-FFF2-40B4-BE49-F238E27FC236}">
                  <a16:creationId xmlns:a16="http://schemas.microsoft.com/office/drawing/2014/main" id="{5FA105BF-3C09-4FCB-AE3E-C3AC09A90C9A}"/>
                </a:ext>
              </a:extLst>
            </p:cNvPr>
            <p:cNvSpPr>
              <a:spLocks noChangeArrowheads="1"/>
            </p:cNvSpPr>
            <p:nvPr/>
          </p:nvSpPr>
          <p:spPr bwMode="auto">
            <a:xfrm>
              <a:off x="3343947"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6" name="Rectangle 15">
              <a:extLst>
                <a:ext uri="{FF2B5EF4-FFF2-40B4-BE49-F238E27FC236}">
                  <a16:creationId xmlns:a16="http://schemas.microsoft.com/office/drawing/2014/main" id="{0F4B853A-1326-4DD2-8C4B-ADAA01D12B80}"/>
                </a:ext>
              </a:extLst>
            </p:cNvPr>
            <p:cNvSpPr>
              <a:spLocks noChangeArrowheads="1"/>
            </p:cNvSpPr>
            <p:nvPr/>
          </p:nvSpPr>
          <p:spPr bwMode="auto">
            <a:xfrm>
              <a:off x="3424910"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7" name="Rectangle 16">
              <a:extLst>
                <a:ext uri="{FF2B5EF4-FFF2-40B4-BE49-F238E27FC236}">
                  <a16:creationId xmlns:a16="http://schemas.microsoft.com/office/drawing/2014/main" id="{9FA9A93B-CD75-4F33-B70F-6AF815213270}"/>
                </a:ext>
              </a:extLst>
            </p:cNvPr>
            <p:cNvSpPr>
              <a:spLocks noChangeArrowheads="1"/>
            </p:cNvSpPr>
            <p:nvPr/>
          </p:nvSpPr>
          <p:spPr bwMode="auto">
            <a:xfrm>
              <a:off x="3261397" y="14323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8" name="Rectangle 17">
              <a:extLst>
                <a:ext uri="{FF2B5EF4-FFF2-40B4-BE49-F238E27FC236}">
                  <a16:creationId xmlns:a16="http://schemas.microsoft.com/office/drawing/2014/main" id="{30789535-089F-478A-8E46-EA5FE29D429C}"/>
                </a:ext>
              </a:extLst>
            </p:cNvPr>
            <p:cNvSpPr>
              <a:spLocks noChangeArrowheads="1"/>
            </p:cNvSpPr>
            <p:nvPr/>
          </p:nvSpPr>
          <p:spPr bwMode="auto">
            <a:xfrm>
              <a:off x="3343947" y="1432328"/>
              <a:ext cx="34925" cy="69850"/>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89" name="Rectangle 18">
              <a:extLst>
                <a:ext uri="{FF2B5EF4-FFF2-40B4-BE49-F238E27FC236}">
                  <a16:creationId xmlns:a16="http://schemas.microsoft.com/office/drawing/2014/main" id="{F3155FC2-0C80-4F7E-BEA4-27EFE6B4A699}"/>
                </a:ext>
              </a:extLst>
            </p:cNvPr>
            <p:cNvSpPr>
              <a:spLocks noChangeArrowheads="1"/>
            </p:cNvSpPr>
            <p:nvPr/>
          </p:nvSpPr>
          <p:spPr bwMode="auto">
            <a:xfrm>
              <a:off x="3424910" y="14323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90" name="Gruppieren 89">
            <a:extLst>
              <a:ext uri="{FF2B5EF4-FFF2-40B4-BE49-F238E27FC236}">
                <a16:creationId xmlns:a16="http://schemas.microsoft.com/office/drawing/2014/main" id="{642CB503-DCF3-4298-8790-7892357DF275}"/>
              </a:ext>
            </a:extLst>
          </p:cNvPr>
          <p:cNvGrpSpPr/>
          <p:nvPr/>
        </p:nvGrpSpPr>
        <p:grpSpPr>
          <a:xfrm>
            <a:off x="8370785" y="3592354"/>
            <a:ext cx="722312" cy="722313"/>
            <a:chOff x="2997873" y="952903"/>
            <a:chExt cx="722312" cy="722313"/>
          </a:xfrm>
        </p:grpSpPr>
        <p:sp>
          <p:nvSpPr>
            <p:cNvPr id="91" name="Oval 5">
              <a:extLst>
                <a:ext uri="{FF2B5EF4-FFF2-40B4-BE49-F238E27FC236}">
                  <a16:creationId xmlns:a16="http://schemas.microsoft.com/office/drawing/2014/main" id="{2FE518BE-D4C4-4703-A311-A533594724D2}"/>
                </a:ext>
              </a:extLst>
            </p:cNvPr>
            <p:cNvSpPr>
              <a:spLocks noChangeArrowheads="1"/>
            </p:cNvSpPr>
            <p:nvPr/>
          </p:nvSpPr>
          <p:spPr bwMode="auto">
            <a:xfrm>
              <a:off x="2997873" y="952903"/>
              <a:ext cx="722312" cy="722313"/>
            </a:xfrm>
            <a:prstGeom prst="ellipse">
              <a:avLst/>
            </a:prstGeom>
            <a:solidFill>
              <a:srgbClr val="24246C"/>
            </a:solidFill>
            <a:ln>
              <a:noFill/>
            </a:ln>
          </p:spPr>
          <p:txBody>
            <a:bodyPr vert="horz" wrap="square" lIns="91440" tIns="45720" rIns="91440" bIns="45720" numCol="1" anchor="t" anchorCtr="0" compatLnSpc="1">
              <a:prstTxWarp prst="textNoShape">
                <a:avLst/>
              </a:prstTxWarp>
            </a:bodyPr>
            <a:lstStyle/>
            <a:p>
              <a:endParaRPr lang="de-DE"/>
            </a:p>
          </p:txBody>
        </p:sp>
        <p:sp>
          <p:nvSpPr>
            <p:cNvPr id="92" name="Freeform 6">
              <a:extLst>
                <a:ext uri="{FF2B5EF4-FFF2-40B4-BE49-F238E27FC236}">
                  <a16:creationId xmlns:a16="http://schemas.microsoft.com/office/drawing/2014/main" id="{FBB58248-1630-480F-864B-EEB5628BFFA9}"/>
                </a:ext>
              </a:extLst>
            </p:cNvPr>
            <p:cNvSpPr>
              <a:spLocks/>
            </p:cNvSpPr>
            <p:nvPr/>
          </p:nvSpPr>
          <p:spPr bwMode="auto">
            <a:xfrm>
              <a:off x="3197897" y="1052916"/>
              <a:ext cx="327025" cy="490538"/>
            </a:xfrm>
            <a:custGeom>
              <a:avLst/>
              <a:gdLst>
                <a:gd name="T0" fmla="*/ 191 w 206"/>
                <a:gd name="T1" fmla="*/ 283 h 309"/>
                <a:gd name="T2" fmla="*/ 191 w 206"/>
                <a:gd name="T3" fmla="*/ 37 h 309"/>
                <a:gd name="T4" fmla="*/ 180 w 206"/>
                <a:gd name="T5" fmla="*/ 37 h 309"/>
                <a:gd name="T6" fmla="*/ 180 w 206"/>
                <a:gd name="T7" fmla="*/ 16 h 309"/>
                <a:gd name="T8" fmla="*/ 168 w 206"/>
                <a:gd name="T9" fmla="*/ 16 h 309"/>
                <a:gd name="T10" fmla="*/ 168 w 206"/>
                <a:gd name="T11" fmla="*/ 0 h 309"/>
                <a:gd name="T12" fmla="*/ 37 w 206"/>
                <a:gd name="T13" fmla="*/ 0 h 309"/>
                <a:gd name="T14" fmla="*/ 37 w 206"/>
                <a:gd name="T15" fmla="*/ 16 h 309"/>
                <a:gd name="T16" fmla="*/ 26 w 206"/>
                <a:gd name="T17" fmla="*/ 16 h 309"/>
                <a:gd name="T18" fmla="*/ 26 w 206"/>
                <a:gd name="T19" fmla="*/ 37 h 309"/>
                <a:gd name="T20" fmla="*/ 15 w 206"/>
                <a:gd name="T21" fmla="*/ 37 h 309"/>
                <a:gd name="T22" fmla="*/ 15 w 206"/>
                <a:gd name="T23" fmla="*/ 283 h 309"/>
                <a:gd name="T24" fmla="*/ 0 w 206"/>
                <a:gd name="T25" fmla="*/ 283 h 309"/>
                <a:gd name="T26" fmla="*/ 0 w 206"/>
                <a:gd name="T27" fmla="*/ 309 h 309"/>
                <a:gd name="T28" fmla="*/ 206 w 206"/>
                <a:gd name="T29" fmla="*/ 309 h 309"/>
                <a:gd name="T30" fmla="*/ 206 w 206"/>
                <a:gd name="T31" fmla="*/ 283 h 309"/>
                <a:gd name="T32" fmla="*/ 191 w 206"/>
                <a:gd name="T33" fmla="*/ 28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309">
                  <a:moveTo>
                    <a:pt x="191" y="283"/>
                  </a:moveTo>
                  <a:lnTo>
                    <a:pt x="191" y="37"/>
                  </a:lnTo>
                  <a:lnTo>
                    <a:pt x="180" y="37"/>
                  </a:lnTo>
                  <a:lnTo>
                    <a:pt x="180" y="16"/>
                  </a:lnTo>
                  <a:lnTo>
                    <a:pt x="168" y="16"/>
                  </a:lnTo>
                  <a:lnTo>
                    <a:pt x="168" y="0"/>
                  </a:lnTo>
                  <a:lnTo>
                    <a:pt x="37" y="0"/>
                  </a:lnTo>
                  <a:lnTo>
                    <a:pt x="37" y="16"/>
                  </a:lnTo>
                  <a:lnTo>
                    <a:pt x="26" y="16"/>
                  </a:lnTo>
                  <a:lnTo>
                    <a:pt x="26" y="37"/>
                  </a:lnTo>
                  <a:lnTo>
                    <a:pt x="15" y="37"/>
                  </a:lnTo>
                  <a:lnTo>
                    <a:pt x="15" y="283"/>
                  </a:lnTo>
                  <a:lnTo>
                    <a:pt x="0" y="283"/>
                  </a:lnTo>
                  <a:lnTo>
                    <a:pt x="0" y="309"/>
                  </a:lnTo>
                  <a:lnTo>
                    <a:pt x="206" y="309"/>
                  </a:lnTo>
                  <a:lnTo>
                    <a:pt x="206" y="283"/>
                  </a:lnTo>
                  <a:lnTo>
                    <a:pt x="191" y="2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3" name="Rectangle 7">
              <a:extLst>
                <a:ext uri="{FF2B5EF4-FFF2-40B4-BE49-F238E27FC236}">
                  <a16:creationId xmlns:a16="http://schemas.microsoft.com/office/drawing/2014/main" id="{D52D871E-7252-4481-8BC8-11A7CAA67DB5}"/>
                </a:ext>
              </a:extLst>
            </p:cNvPr>
            <p:cNvSpPr>
              <a:spLocks noChangeArrowheads="1"/>
            </p:cNvSpPr>
            <p:nvPr/>
          </p:nvSpPr>
          <p:spPr bwMode="auto">
            <a:xfrm>
              <a:off x="3261397"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4" name="Rectangle 8">
              <a:extLst>
                <a:ext uri="{FF2B5EF4-FFF2-40B4-BE49-F238E27FC236}">
                  <a16:creationId xmlns:a16="http://schemas.microsoft.com/office/drawing/2014/main" id="{8A166195-D4AE-4CA3-B071-1624FB30AD57}"/>
                </a:ext>
              </a:extLst>
            </p:cNvPr>
            <p:cNvSpPr>
              <a:spLocks noChangeArrowheads="1"/>
            </p:cNvSpPr>
            <p:nvPr/>
          </p:nvSpPr>
          <p:spPr bwMode="auto">
            <a:xfrm>
              <a:off x="3343947"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5" name="Rectangle 9">
              <a:extLst>
                <a:ext uri="{FF2B5EF4-FFF2-40B4-BE49-F238E27FC236}">
                  <a16:creationId xmlns:a16="http://schemas.microsoft.com/office/drawing/2014/main" id="{813297D5-2CFC-487F-8959-0F3E45C5CF0B}"/>
                </a:ext>
              </a:extLst>
            </p:cNvPr>
            <p:cNvSpPr>
              <a:spLocks noChangeArrowheads="1"/>
            </p:cNvSpPr>
            <p:nvPr/>
          </p:nvSpPr>
          <p:spPr bwMode="auto">
            <a:xfrm>
              <a:off x="3424910" y="11529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6" name="Rectangle 10">
              <a:extLst>
                <a:ext uri="{FF2B5EF4-FFF2-40B4-BE49-F238E27FC236}">
                  <a16:creationId xmlns:a16="http://schemas.microsoft.com/office/drawing/2014/main" id="{73B9B723-2C60-46DD-A4FB-494392872266}"/>
                </a:ext>
              </a:extLst>
            </p:cNvPr>
            <p:cNvSpPr>
              <a:spLocks noChangeArrowheads="1"/>
            </p:cNvSpPr>
            <p:nvPr/>
          </p:nvSpPr>
          <p:spPr bwMode="auto">
            <a:xfrm>
              <a:off x="3261397"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7" name="Rectangle 11">
              <a:extLst>
                <a:ext uri="{FF2B5EF4-FFF2-40B4-BE49-F238E27FC236}">
                  <a16:creationId xmlns:a16="http://schemas.microsoft.com/office/drawing/2014/main" id="{673596DB-459F-45F7-82C1-5AC86584ACEC}"/>
                </a:ext>
              </a:extLst>
            </p:cNvPr>
            <p:cNvSpPr>
              <a:spLocks noChangeArrowheads="1"/>
            </p:cNvSpPr>
            <p:nvPr/>
          </p:nvSpPr>
          <p:spPr bwMode="auto">
            <a:xfrm>
              <a:off x="3343947"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8" name="Rectangle 12">
              <a:extLst>
                <a:ext uri="{FF2B5EF4-FFF2-40B4-BE49-F238E27FC236}">
                  <a16:creationId xmlns:a16="http://schemas.microsoft.com/office/drawing/2014/main" id="{2F2B9D9F-07B1-442D-8E96-0FB1A36EAC09}"/>
                </a:ext>
              </a:extLst>
            </p:cNvPr>
            <p:cNvSpPr>
              <a:spLocks noChangeArrowheads="1"/>
            </p:cNvSpPr>
            <p:nvPr/>
          </p:nvSpPr>
          <p:spPr bwMode="auto">
            <a:xfrm>
              <a:off x="3424910" y="124500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9" name="Rectangle 13">
              <a:extLst>
                <a:ext uri="{FF2B5EF4-FFF2-40B4-BE49-F238E27FC236}">
                  <a16:creationId xmlns:a16="http://schemas.microsoft.com/office/drawing/2014/main" id="{F950C338-B094-4803-8C3D-B587F1671FB4}"/>
                </a:ext>
              </a:extLst>
            </p:cNvPr>
            <p:cNvSpPr>
              <a:spLocks noChangeArrowheads="1"/>
            </p:cNvSpPr>
            <p:nvPr/>
          </p:nvSpPr>
          <p:spPr bwMode="auto">
            <a:xfrm>
              <a:off x="3261397"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0" name="Rectangle 14">
              <a:extLst>
                <a:ext uri="{FF2B5EF4-FFF2-40B4-BE49-F238E27FC236}">
                  <a16:creationId xmlns:a16="http://schemas.microsoft.com/office/drawing/2014/main" id="{C8AE20A0-03AD-46E7-B2B1-A21664F7FBB2}"/>
                </a:ext>
              </a:extLst>
            </p:cNvPr>
            <p:cNvSpPr>
              <a:spLocks noChangeArrowheads="1"/>
            </p:cNvSpPr>
            <p:nvPr/>
          </p:nvSpPr>
          <p:spPr bwMode="auto">
            <a:xfrm>
              <a:off x="3343947"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1" name="Rectangle 15">
              <a:extLst>
                <a:ext uri="{FF2B5EF4-FFF2-40B4-BE49-F238E27FC236}">
                  <a16:creationId xmlns:a16="http://schemas.microsoft.com/office/drawing/2014/main" id="{937A5D00-8BF3-4213-9383-96332949E443}"/>
                </a:ext>
              </a:extLst>
            </p:cNvPr>
            <p:cNvSpPr>
              <a:spLocks noChangeArrowheads="1"/>
            </p:cNvSpPr>
            <p:nvPr/>
          </p:nvSpPr>
          <p:spPr bwMode="auto">
            <a:xfrm>
              <a:off x="3424910" y="1340253"/>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2" name="Rectangle 16">
              <a:extLst>
                <a:ext uri="{FF2B5EF4-FFF2-40B4-BE49-F238E27FC236}">
                  <a16:creationId xmlns:a16="http://schemas.microsoft.com/office/drawing/2014/main" id="{30FDE4D6-1523-4CE1-98D2-E6E881960233}"/>
                </a:ext>
              </a:extLst>
            </p:cNvPr>
            <p:cNvSpPr>
              <a:spLocks noChangeArrowheads="1"/>
            </p:cNvSpPr>
            <p:nvPr/>
          </p:nvSpPr>
          <p:spPr bwMode="auto">
            <a:xfrm>
              <a:off x="3261397" y="14323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3" name="Rectangle 17">
              <a:extLst>
                <a:ext uri="{FF2B5EF4-FFF2-40B4-BE49-F238E27FC236}">
                  <a16:creationId xmlns:a16="http://schemas.microsoft.com/office/drawing/2014/main" id="{E79E3A75-D052-4F0A-94DF-86458B58017E}"/>
                </a:ext>
              </a:extLst>
            </p:cNvPr>
            <p:cNvSpPr>
              <a:spLocks noChangeArrowheads="1"/>
            </p:cNvSpPr>
            <p:nvPr/>
          </p:nvSpPr>
          <p:spPr bwMode="auto">
            <a:xfrm>
              <a:off x="3343947" y="1432328"/>
              <a:ext cx="34925" cy="69850"/>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4" name="Rectangle 18">
              <a:extLst>
                <a:ext uri="{FF2B5EF4-FFF2-40B4-BE49-F238E27FC236}">
                  <a16:creationId xmlns:a16="http://schemas.microsoft.com/office/drawing/2014/main" id="{8607C608-E907-4F14-8772-5F979C7000D7}"/>
                </a:ext>
              </a:extLst>
            </p:cNvPr>
            <p:cNvSpPr>
              <a:spLocks noChangeArrowheads="1"/>
            </p:cNvSpPr>
            <p:nvPr/>
          </p:nvSpPr>
          <p:spPr bwMode="auto">
            <a:xfrm>
              <a:off x="3424910" y="1432328"/>
              <a:ext cx="34925" cy="34925"/>
            </a:xfrm>
            <a:prstGeom prst="rect">
              <a:avLst/>
            </a:prstGeom>
            <a:solidFill>
              <a:srgbClr val="2424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4408629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976C698-A852-4AAE-923A-C170C6095074}"/>
              </a:ext>
            </a:extLst>
          </p:cNvPr>
          <p:cNvSpPr>
            <a:spLocks noGrp="1"/>
          </p:cNvSpPr>
          <p:nvPr>
            <p:ph type="title"/>
          </p:nvPr>
        </p:nvSpPr>
        <p:spPr/>
        <p:txBody>
          <a:bodyPr/>
          <a:lstStyle/>
          <a:p>
            <a:r>
              <a:rPr lang="de-DE" cap="all" dirty="0" err="1"/>
              <a:t>InnovationsProZess</a:t>
            </a:r>
            <a:br>
              <a:rPr lang="de-DE" cap="all" dirty="0"/>
            </a:br>
            <a:endParaRPr lang="de-DE" dirty="0"/>
          </a:p>
        </p:txBody>
      </p:sp>
      <p:grpSp>
        <p:nvGrpSpPr>
          <p:cNvPr id="3" name="Gruppieren 2">
            <a:extLst>
              <a:ext uri="{FF2B5EF4-FFF2-40B4-BE49-F238E27FC236}">
                <a16:creationId xmlns:a16="http://schemas.microsoft.com/office/drawing/2014/main" id="{FD9B9046-8278-4A9E-A3DF-709234859816}"/>
              </a:ext>
            </a:extLst>
          </p:cNvPr>
          <p:cNvGrpSpPr/>
          <p:nvPr/>
        </p:nvGrpSpPr>
        <p:grpSpPr>
          <a:xfrm>
            <a:off x="1742173" y="962133"/>
            <a:ext cx="7498080" cy="5757234"/>
            <a:chOff x="1722923" y="923633"/>
            <a:chExt cx="7498080" cy="5757234"/>
          </a:xfrm>
        </p:grpSpPr>
        <p:sp>
          <p:nvSpPr>
            <p:cNvPr id="29" name="Textfeld 15">
              <a:extLst>
                <a:ext uri="{FF2B5EF4-FFF2-40B4-BE49-F238E27FC236}">
                  <a16:creationId xmlns:a16="http://schemas.microsoft.com/office/drawing/2014/main" id="{3944FB7D-25FB-486A-BC1A-AD4731A839A1}"/>
                </a:ext>
              </a:extLst>
            </p:cNvPr>
            <p:cNvSpPr txBox="1"/>
            <p:nvPr/>
          </p:nvSpPr>
          <p:spPr>
            <a:xfrm>
              <a:off x="3284709" y="923633"/>
              <a:ext cx="2582340" cy="359548"/>
            </a:xfrm>
            <a:prstGeom prst="rect">
              <a:avLst/>
            </a:prstGeom>
            <a:solidFill>
              <a:srgbClr val="24246C"/>
            </a:solidFill>
            <a:ln>
              <a:headEnd/>
              <a:tailEnd/>
            </a:ln>
            <a:effectLst/>
          </p:spPr>
          <p:style>
            <a:lnRef idx="0">
              <a:schemeClr val="accent2"/>
            </a:lnRef>
            <a:fillRef idx="3">
              <a:schemeClr val="accent2"/>
            </a:fillRef>
            <a:effectRef idx="3">
              <a:schemeClr val="accent2"/>
            </a:effectRef>
            <a:fontRef idx="minor">
              <a:schemeClr val="lt1"/>
            </a:fontRef>
          </p:style>
          <p:txBody>
            <a:bodyPr lIns="35100" tIns="35100" rIns="35100" bIns="35100" rtlCol="0" anchor="ctr"/>
            <a:lstStyle>
              <a:defPPr>
                <a:defRPr lang="de-DE"/>
              </a:defPPr>
              <a:lvl1pPr algn="ctr" eaLnBrk="0" hangingPunct="0">
                <a:defRPr sz="1600" b="1">
                  <a:solidFill>
                    <a:srgbClr val="FFFFFF"/>
                  </a:solidFill>
                  <a:latin typeface="Calibri" pitchFamily="34" charset="0"/>
                </a:defRPr>
              </a:lvl1pPr>
            </a:lstStyle>
            <a:p>
              <a:pPr marL="0" marR="0" lvl="0" indent="0" algn="ctr" defTabSz="685800" rtl="0" eaLnBrk="0" fontAlgn="auto" latinLnBrk="0" hangingPunct="0">
                <a:lnSpc>
                  <a:spcPct val="100000"/>
                </a:lnSpc>
                <a:spcBef>
                  <a:spcPts val="0"/>
                </a:spcBef>
                <a:spcAft>
                  <a:spcPts val="0"/>
                </a:spcAft>
                <a:buClrTx/>
                <a:buSzTx/>
                <a:buFontTx/>
                <a:buNone/>
                <a:tabLst/>
                <a:defRPr/>
              </a:pPr>
              <a:r>
                <a:rPr lang="de-DE" b="1" i="0" u="none" strike="noStrike" kern="0" cap="none" spc="0" normalizeH="0" noProof="0" dirty="0">
                  <a:ln>
                    <a:noFill/>
                  </a:ln>
                  <a:solidFill>
                    <a:srgbClr val="FFFFFF"/>
                  </a:solidFill>
                  <a:effectLst/>
                  <a:uLnTx/>
                  <a:uFillTx/>
                  <a:latin typeface="Calibri" pitchFamily="34" charset="0"/>
                  <a:ea typeface="+mn-ea"/>
                  <a:cs typeface="+mn-cs"/>
                </a:rPr>
                <a:t>Lokale Anforderungen</a:t>
              </a:r>
              <a:endParaRPr kumimoji="0" lang="en-US" b="1" i="0" u="none" strike="noStrike" kern="0" cap="none" spc="0" normalizeH="0" baseline="0" noProof="0" dirty="0">
                <a:ln>
                  <a:noFill/>
                </a:ln>
                <a:solidFill>
                  <a:srgbClr val="FFFFFF"/>
                </a:solidFill>
                <a:effectLst/>
                <a:uLnTx/>
                <a:uFillTx/>
                <a:latin typeface="Calibri" pitchFamily="34" charset="0"/>
                <a:ea typeface="+mn-ea"/>
                <a:cs typeface="+mn-cs"/>
              </a:endParaRPr>
            </a:p>
          </p:txBody>
        </p:sp>
        <p:sp>
          <p:nvSpPr>
            <p:cNvPr id="30" name="Textfeld 37">
              <a:extLst>
                <a:ext uri="{FF2B5EF4-FFF2-40B4-BE49-F238E27FC236}">
                  <a16:creationId xmlns:a16="http://schemas.microsoft.com/office/drawing/2014/main" id="{E07F25A0-8615-468C-B6B0-09257DAC8BC1}"/>
                </a:ext>
              </a:extLst>
            </p:cNvPr>
            <p:cNvSpPr txBox="1"/>
            <p:nvPr/>
          </p:nvSpPr>
          <p:spPr>
            <a:xfrm>
              <a:off x="6637929" y="923633"/>
              <a:ext cx="2583074" cy="359548"/>
            </a:xfrm>
            <a:prstGeom prst="rect">
              <a:avLst/>
            </a:prstGeom>
            <a:solidFill>
              <a:srgbClr val="24246C"/>
            </a:solidFill>
            <a:ln>
              <a:headEnd/>
              <a:tailEnd/>
            </a:ln>
            <a:effectLst/>
          </p:spPr>
          <p:style>
            <a:lnRef idx="0">
              <a:schemeClr val="accent2"/>
            </a:lnRef>
            <a:fillRef idx="3">
              <a:schemeClr val="accent2"/>
            </a:fillRef>
            <a:effectRef idx="3">
              <a:schemeClr val="accent2"/>
            </a:effectRef>
            <a:fontRef idx="minor">
              <a:schemeClr val="lt1"/>
            </a:fontRef>
          </p:style>
          <p:txBody>
            <a:bodyPr lIns="35100" tIns="35100" rIns="35100" bIns="35100" rtlCol="0" anchor="ctr"/>
            <a:lstStyle>
              <a:defPPr>
                <a:defRPr lang="de-DE"/>
              </a:defPPr>
              <a:lvl1pPr algn="ctr" eaLnBrk="0" hangingPunct="0">
                <a:defRPr sz="1600" b="1">
                  <a:solidFill>
                    <a:srgbClr val="FFFFFF"/>
                  </a:solidFill>
                  <a:latin typeface="Calibri" pitchFamily="34" charset="0"/>
                </a:defRPr>
              </a:lvl1pPr>
            </a:lstStyle>
            <a:p>
              <a:pPr marL="0" marR="0" lvl="0" indent="0" algn="ctr" defTabSz="685800" rtl="0" eaLnBrk="0" fontAlgn="auto" latinLnBrk="0" hangingPunct="0">
                <a:lnSpc>
                  <a:spcPct val="100000"/>
                </a:lnSpc>
                <a:spcBef>
                  <a:spcPts val="0"/>
                </a:spcBef>
                <a:spcAft>
                  <a:spcPts val="0"/>
                </a:spcAft>
                <a:buClrTx/>
                <a:buSzTx/>
                <a:buFontTx/>
                <a:buNone/>
                <a:tabLst/>
                <a:defRPr/>
              </a:pPr>
              <a:r>
                <a:rPr lang="de-DE" b="1" i="0" u="none" strike="noStrike" kern="0" cap="none" spc="0" normalizeH="0" noProof="0" dirty="0">
                  <a:ln>
                    <a:noFill/>
                  </a:ln>
                  <a:solidFill>
                    <a:srgbClr val="FFFFFF"/>
                  </a:solidFill>
                  <a:effectLst/>
                  <a:uLnTx/>
                  <a:uFillTx/>
                  <a:latin typeface="Calibri" pitchFamily="34" charset="0"/>
                  <a:ea typeface="+mn-ea"/>
                  <a:cs typeface="+mn-cs"/>
                </a:rPr>
                <a:t>Globale Strategie und Ziele</a:t>
              </a:r>
              <a:endParaRPr kumimoji="0" lang="en-US" b="1" i="0" u="none" strike="noStrike" kern="0" cap="none" spc="0" normalizeH="0" baseline="0" noProof="0" dirty="0">
                <a:ln>
                  <a:noFill/>
                </a:ln>
                <a:solidFill>
                  <a:srgbClr val="FFFFFF"/>
                </a:solidFill>
                <a:effectLst/>
                <a:uLnTx/>
                <a:uFillTx/>
                <a:latin typeface="Calibri" pitchFamily="34" charset="0"/>
                <a:ea typeface="+mn-ea"/>
                <a:cs typeface="+mn-cs"/>
              </a:endParaRPr>
            </a:p>
          </p:txBody>
        </p:sp>
        <p:sp>
          <p:nvSpPr>
            <p:cNvPr id="31" name="Ellipse 3">
              <a:extLst>
                <a:ext uri="{FF2B5EF4-FFF2-40B4-BE49-F238E27FC236}">
                  <a16:creationId xmlns:a16="http://schemas.microsoft.com/office/drawing/2014/main" id="{DAFCAA01-8EF9-443C-A37A-BF48B70B1938}"/>
                </a:ext>
              </a:extLst>
            </p:cNvPr>
            <p:cNvSpPr>
              <a:spLocks noChangeAspect="1"/>
            </p:cNvSpPr>
            <p:nvPr/>
          </p:nvSpPr>
          <p:spPr bwMode="auto">
            <a:xfrm>
              <a:off x="5475803" y="1534337"/>
              <a:ext cx="1534986" cy="1534212"/>
            </a:xfrm>
            <a:prstGeom prst="ellipse">
              <a:avLst/>
            </a:prstGeom>
            <a:solidFill>
              <a:schemeClr val="accent4"/>
            </a:solidFill>
            <a:ln>
              <a:headEnd/>
              <a:tailEnd/>
            </a:ln>
            <a:effectLst/>
          </p:spPr>
          <p:style>
            <a:lnRef idx="0">
              <a:schemeClr val="accent1"/>
            </a:lnRef>
            <a:fillRef idx="3">
              <a:schemeClr val="accent1"/>
            </a:fillRef>
            <a:effectRef idx="3">
              <a:schemeClr val="accent1"/>
            </a:effectRef>
            <a:fontRef idx="minor">
              <a:schemeClr val="lt1"/>
            </a:fontRef>
          </p:style>
          <p:txBody>
            <a:bodyPr lIns="35100" tIns="35100" rIns="35100" bIns="35100" rtlCol="0" anchor="ctr"/>
            <a:lstStyle/>
            <a:p>
              <a:pPr algn="ctr" defTabSz="685800" eaLnBrk="0" hangingPunct="0"/>
              <a:r>
                <a:rPr lang="de-DE" sz="1400" b="1" kern="0" dirty="0">
                  <a:solidFill>
                    <a:srgbClr val="FFFFFF"/>
                  </a:solidFill>
                  <a:latin typeface="Calibri" pitchFamily="34" charset="0"/>
                </a:rPr>
                <a:t>Anforderungsmanagement</a:t>
              </a:r>
            </a:p>
          </p:txBody>
        </p:sp>
        <p:sp>
          <p:nvSpPr>
            <p:cNvPr id="32" name="Ellipse 11">
              <a:extLst>
                <a:ext uri="{FF2B5EF4-FFF2-40B4-BE49-F238E27FC236}">
                  <a16:creationId xmlns:a16="http://schemas.microsoft.com/office/drawing/2014/main" id="{CCE4A1DE-6C4F-4707-8DA1-4DF6FE165010}"/>
                </a:ext>
              </a:extLst>
            </p:cNvPr>
            <p:cNvSpPr/>
            <p:nvPr/>
          </p:nvSpPr>
          <p:spPr bwMode="auto">
            <a:xfrm>
              <a:off x="7464821" y="2384115"/>
              <a:ext cx="1534212" cy="1534212"/>
            </a:xfrm>
            <a:prstGeom prst="ellipse">
              <a:avLst/>
            </a:prstGeom>
            <a:solidFill>
              <a:schemeClr val="accent4"/>
            </a:solidFill>
            <a:ln>
              <a:headEnd/>
              <a:tailEnd/>
            </a:ln>
            <a:effectLst/>
          </p:spPr>
          <p:style>
            <a:lnRef idx="0">
              <a:schemeClr val="accent1"/>
            </a:lnRef>
            <a:fillRef idx="3">
              <a:schemeClr val="accent1"/>
            </a:fillRef>
            <a:effectRef idx="3">
              <a:schemeClr val="accent1"/>
            </a:effectRef>
            <a:fontRef idx="minor">
              <a:schemeClr val="lt1"/>
            </a:fontRef>
          </p:style>
          <p:txBody>
            <a:bodyPr lIns="35100" tIns="35100" rIns="35100" bIns="35100" rtlCol="0" anchor="ctr"/>
            <a:lstStyle/>
            <a:p>
              <a:pPr marL="0" marR="0" lvl="0" indent="0" algn="ctr" defTabSz="685800" rtl="0" eaLnBrk="0" fontAlgn="auto" latinLnBrk="0" hangingPunct="0">
                <a:lnSpc>
                  <a:spcPct val="100000"/>
                </a:lnSpc>
                <a:spcBef>
                  <a:spcPts val="0"/>
                </a:spcBef>
                <a:spcAft>
                  <a:spcPts val="0"/>
                </a:spcAft>
                <a:buClrTx/>
                <a:buSzTx/>
                <a:buFontTx/>
                <a:buNone/>
                <a:tabLst/>
                <a:defRPr/>
              </a:pPr>
              <a:r>
                <a:rPr lang="de-DE" sz="1400" b="1" i="0" u="none" strike="noStrike" kern="0" cap="none" spc="0" normalizeH="0" noProof="0" dirty="0">
                  <a:ln>
                    <a:noFill/>
                  </a:ln>
                  <a:solidFill>
                    <a:srgbClr val="FFFFFF"/>
                  </a:solidFill>
                  <a:effectLst/>
                  <a:uLnTx/>
                  <a:uFillTx/>
                  <a:latin typeface="Calibri" pitchFamily="34" charset="0"/>
                  <a:ea typeface="+mn-ea"/>
                  <a:cs typeface="+mn-cs"/>
                </a:rPr>
                <a:t>Business Case</a:t>
              </a:r>
              <a:endParaRPr kumimoji="0" lang="en-US" sz="1400" b="1" i="0" u="none" strike="noStrike" kern="0" cap="none" spc="0" normalizeH="0" baseline="0" noProof="0" dirty="0">
                <a:ln>
                  <a:noFill/>
                </a:ln>
                <a:solidFill>
                  <a:srgbClr val="FFFFFF"/>
                </a:solidFill>
                <a:effectLst/>
                <a:uLnTx/>
                <a:uFillTx/>
                <a:latin typeface="Calibri" pitchFamily="34" charset="0"/>
                <a:ea typeface="+mn-ea"/>
                <a:cs typeface="+mn-cs"/>
              </a:endParaRPr>
            </a:p>
          </p:txBody>
        </p:sp>
        <p:sp>
          <p:nvSpPr>
            <p:cNvPr id="33" name="Ellipse 12">
              <a:extLst>
                <a:ext uri="{FF2B5EF4-FFF2-40B4-BE49-F238E27FC236}">
                  <a16:creationId xmlns:a16="http://schemas.microsoft.com/office/drawing/2014/main" id="{DE09EF6B-098B-4B67-959B-AB6CB43B2706}"/>
                </a:ext>
              </a:extLst>
            </p:cNvPr>
            <p:cNvSpPr/>
            <p:nvPr/>
          </p:nvSpPr>
          <p:spPr bwMode="auto">
            <a:xfrm>
              <a:off x="7464821" y="4349370"/>
              <a:ext cx="1534212" cy="1534212"/>
            </a:xfrm>
            <a:prstGeom prst="ellipse">
              <a:avLst/>
            </a:prstGeom>
            <a:solidFill>
              <a:schemeClr val="accent4"/>
            </a:solidFill>
            <a:ln>
              <a:headEnd/>
              <a:tailEnd/>
            </a:ln>
            <a:effectLst/>
          </p:spPr>
          <p:style>
            <a:lnRef idx="0">
              <a:schemeClr val="accent1"/>
            </a:lnRef>
            <a:fillRef idx="3">
              <a:schemeClr val="accent1"/>
            </a:fillRef>
            <a:effectRef idx="3">
              <a:schemeClr val="accent1"/>
            </a:effectRef>
            <a:fontRef idx="minor">
              <a:schemeClr val="lt1"/>
            </a:fontRef>
          </p:style>
          <p:txBody>
            <a:bodyPr lIns="35100" tIns="35100" rIns="35100" bIns="35100" rtlCol="0" anchor="ctr"/>
            <a:lstStyle/>
            <a:p>
              <a:pPr marL="0" marR="0" lvl="0" indent="0" algn="ctr" defTabSz="685800" rtl="0" eaLnBrk="0" fontAlgn="auto" latinLnBrk="0" hangingPunct="0">
                <a:lnSpc>
                  <a:spcPct val="100000"/>
                </a:lnSpc>
                <a:spcBef>
                  <a:spcPts val="0"/>
                </a:spcBef>
                <a:spcAft>
                  <a:spcPts val="0"/>
                </a:spcAft>
                <a:buClrTx/>
                <a:buSzTx/>
                <a:buFontTx/>
                <a:buNone/>
                <a:tabLst/>
                <a:defRPr/>
              </a:pPr>
              <a:r>
                <a:rPr lang="de-DE" sz="1400" b="1" i="0" u="none" strike="noStrike" kern="0" cap="none" spc="0" normalizeH="0" noProof="0" dirty="0">
                  <a:ln>
                    <a:noFill/>
                  </a:ln>
                  <a:solidFill>
                    <a:srgbClr val="FFFFFF"/>
                  </a:solidFill>
                  <a:effectLst/>
                  <a:uLnTx/>
                  <a:uFillTx/>
                  <a:latin typeface="Calibri" pitchFamily="34" charset="0"/>
                  <a:ea typeface="+mn-ea"/>
                  <a:cs typeface="+mn-cs"/>
                </a:rPr>
                <a:t>Priorität</a:t>
              </a:r>
              <a:endParaRPr kumimoji="0" lang="en-US" sz="1600" b="1" i="0" u="none" strike="noStrike" kern="0" cap="none" spc="0" normalizeH="0" baseline="0" noProof="0" dirty="0">
                <a:ln>
                  <a:noFill/>
                </a:ln>
                <a:solidFill>
                  <a:srgbClr val="FFFFFF"/>
                </a:solidFill>
                <a:effectLst/>
                <a:uLnTx/>
                <a:uFillTx/>
                <a:latin typeface="Calibri" pitchFamily="34" charset="0"/>
                <a:ea typeface="+mn-ea"/>
                <a:cs typeface="+mn-cs"/>
              </a:endParaRPr>
            </a:p>
          </p:txBody>
        </p:sp>
        <p:sp>
          <p:nvSpPr>
            <p:cNvPr id="34" name="Ellipse 13">
              <a:extLst>
                <a:ext uri="{FF2B5EF4-FFF2-40B4-BE49-F238E27FC236}">
                  <a16:creationId xmlns:a16="http://schemas.microsoft.com/office/drawing/2014/main" id="{56EDBC6C-EFC7-41B6-9066-5B7EE5BF9E23}"/>
                </a:ext>
              </a:extLst>
            </p:cNvPr>
            <p:cNvSpPr/>
            <p:nvPr/>
          </p:nvSpPr>
          <p:spPr bwMode="auto">
            <a:xfrm>
              <a:off x="5475803" y="5146655"/>
              <a:ext cx="1534212" cy="1534212"/>
            </a:xfrm>
            <a:prstGeom prst="ellipse">
              <a:avLst/>
            </a:prstGeom>
            <a:solidFill>
              <a:schemeClr val="accent4"/>
            </a:solidFill>
            <a:ln>
              <a:headEnd/>
              <a:tailEnd/>
            </a:ln>
            <a:effectLst/>
          </p:spPr>
          <p:style>
            <a:lnRef idx="0">
              <a:schemeClr val="accent1"/>
            </a:lnRef>
            <a:fillRef idx="3">
              <a:schemeClr val="accent1"/>
            </a:fillRef>
            <a:effectRef idx="3">
              <a:schemeClr val="accent1"/>
            </a:effectRef>
            <a:fontRef idx="minor">
              <a:schemeClr val="lt1"/>
            </a:fontRef>
          </p:style>
          <p:txBody>
            <a:bodyPr lIns="35100" tIns="35100" rIns="35100" bIns="35100" rtlCol="0" anchor="ctr"/>
            <a:lstStyle/>
            <a:p>
              <a:pPr marL="0" marR="0" lvl="0" indent="0" algn="ctr" defTabSz="685800" rtl="0" eaLnBrk="0" fontAlgn="auto" latinLnBrk="0" hangingPunct="0">
                <a:lnSpc>
                  <a:spcPct val="100000"/>
                </a:lnSpc>
                <a:spcBef>
                  <a:spcPts val="0"/>
                </a:spcBef>
                <a:spcAft>
                  <a:spcPts val="0"/>
                </a:spcAft>
                <a:buClrTx/>
                <a:buSzTx/>
                <a:buFontTx/>
                <a:buNone/>
                <a:tabLst/>
                <a:defRPr/>
              </a:pPr>
              <a:r>
                <a:rPr lang="de-DE" sz="1400" b="1" i="0" u="none" strike="noStrike" kern="0" cap="none" spc="0" normalizeH="0" noProof="0" dirty="0">
                  <a:ln>
                    <a:noFill/>
                  </a:ln>
                  <a:solidFill>
                    <a:srgbClr val="FFFFFF"/>
                  </a:solidFill>
                  <a:effectLst/>
                  <a:uLnTx/>
                  <a:uFillTx/>
                  <a:latin typeface="Calibri" pitchFamily="34" charset="0"/>
                  <a:ea typeface="+mn-ea"/>
                  <a:cs typeface="+mn-cs"/>
                </a:rPr>
                <a:t>Kapazität</a:t>
              </a:r>
              <a:endParaRPr kumimoji="0" lang="en-US" sz="1600" b="1" i="0" u="none" strike="noStrike" kern="0" cap="none" spc="0" normalizeH="0" baseline="0" noProof="0" dirty="0">
                <a:ln>
                  <a:noFill/>
                </a:ln>
                <a:solidFill>
                  <a:srgbClr val="FFFFFF"/>
                </a:solidFill>
                <a:effectLst/>
                <a:uLnTx/>
                <a:uFillTx/>
                <a:latin typeface="Calibri" pitchFamily="34" charset="0"/>
                <a:ea typeface="+mn-ea"/>
                <a:cs typeface="+mn-cs"/>
              </a:endParaRPr>
            </a:p>
          </p:txBody>
        </p:sp>
        <p:sp>
          <p:nvSpPr>
            <p:cNvPr id="35" name="Ellipse 14">
              <a:extLst>
                <a:ext uri="{FF2B5EF4-FFF2-40B4-BE49-F238E27FC236}">
                  <a16:creationId xmlns:a16="http://schemas.microsoft.com/office/drawing/2014/main" id="{200E791C-D295-4D05-95B6-576319969C93}"/>
                </a:ext>
              </a:extLst>
            </p:cNvPr>
            <p:cNvSpPr/>
            <p:nvPr/>
          </p:nvSpPr>
          <p:spPr bwMode="auto">
            <a:xfrm>
              <a:off x="3486786" y="4349370"/>
              <a:ext cx="1534212" cy="1534212"/>
            </a:xfrm>
            <a:prstGeom prst="ellipse">
              <a:avLst/>
            </a:prstGeom>
            <a:solidFill>
              <a:schemeClr val="accent4"/>
            </a:solidFill>
            <a:ln>
              <a:headEnd/>
              <a:tailEnd/>
            </a:ln>
            <a:effectLst/>
          </p:spPr>
          <p:style>
            <a:lnRef idx="0">
              <a:schemeClr val="accent1"/>
            </a:lnRef>
            <a:fillRef idx="3">
              <a:schemeClr val="accent1"/>
            </a:fillRef>
            <a:effectRef idx="3">
              <a:schemeClr val="accent1"/>
            </a:effectRef>
            <a:fontRef idx="minor">
              <a:schemeClr val="lt1"/>
            </a:fontRef>
          </p:style>
          <p:txBody>
            <a:bodyPr lIns="35100" tIns="35100" rIns="35100" bIns="35100" rtlCol="0" anchor="ctr"/>
            <a:lstStyle/>
            <a:p>
              <a:pPr marL="0" marR="0" lvl="0" indent="0" algn="ctr" defTabSz="685800" rtl="0" eaLnBrk="0" fontAlgn="auto" latinLnBrk="0" hangingPunct="0">
                <a:lnSpc>
                  <a:spcPct val="100000"/>
                </a:lnSpc>
                <a:spcBef>
                  <a:spcPts val="0"/>
                </a:spcBef>
                <a:spcAft>
                  <a:spcPts val="0"/>
                </a:spcAft>
                <a:buClrTx/>
                <a:buSzTx/>
                <a:buFontTx/>
                <a:buNone/>
                <a:tabLst/>
                <a:defRPr/>
              </a:pPr>
              <a:r>
                <a:rPr lang="de-DE" sz="1400" b="1" i="0" u="none" strike="noStrike" kern="0" cap="none" spc="0" normalizeH="0" noProof="0" dirty="0">
                  <a:ln>
                    <a:noFill/>
                  </a:ln>
                  <a:solidFill>
                    <a:srgbClr val="FFFFFF"/>
                  </a:solidFill>
                  <a:effectLst/>
                  <a:uLnTx/>
                  <a:uFillTx/>
                  <a:latin typeface="Calibri" pitchFamily="34" charset="0"/>
                  <a:ea typeface="+mn-ea"/>
                  <a:cs typeface="+mn-cs"/>
                </a:rPr>
                <a:t>Realisierung</a:t>
              </a:r>
              <a:endParaRPr kumimoji="0" lang="en-US" sz="1400" b="1" i="0" u="none" strike="noStrike" kern="0" cap="none" spc="0" normalizeH="0" baseline="0" noProof="0" dirty="0">
                <a:ln>
                  <a:noFill/>
                </a:ln>
                <a:solidFill>
                  <a:srgbClr val="FFFFFF"/>
                </a:solidFill>
                <a:effectLst/>
                <a:uLnTx/>
                <a:uFillTx/>
                <a:latin typeface="Calibri" pitchFamily="34" charset="0"/>
                <a:ea typeface="+mn-ea"/>
                <a:cs typeface="+mn-cs"/>
              </a:endParaRPr>
            </a:p>
          </p:txBody>
        </p:sp>
        <p:sp>
          <p:nvSpPr>
            <p:cNvPr id="36" name="Ellipse 16">
              <a:extLst>
                <a:ext uri="{FF2B5EF4-FFF2-40B4-BE49-F238E27FC236}">
                  <a16:creationId xmlns:a16="http://schemas.microsoft.com/office/drawing/2014/main" id="{51ADB988-58FB-439C-BB2B-3D2537CDE765}"/>
                </a:ext>
              </a:extLst>
            </p:cNvPr>
            <p:cNvSpPr>
              <a:spLocks noChangeAspect="1"/>
            </p:cNvSpPr>
            <p:nvPr/>
          </p:nvSpPr>
          <p:spPr bwMode="auto">
            <a:xfrm>
              <a:off x="3486786" y="2384115"/>
              <a:ext cx="1534985" cy="1534212"/>
            </a:xfrm>
            <a:prstGeom prst="ellipse">
              <a:avLst/>
            </a:prstGeom>
            <a:solidFill>
              <a:schemeClr val="accent4"/>
            </a:solidFill>
            <a:ln>
              <a:headEnd/>
              <a:tailEnd/>
            </a:ln>
            <a:effectLst/>
          </p:spPr>
          <p:style>
            <a:lnRef idx="0">
              <a:schemeClr val="accent1"/>
            </a:lnRef>
            <a:fillRef idx="3">
              <a:schemeClr val="accent1"/>
            </a:fillRef>
            <a:effectRef idx="3">
              <a:schemeClr val="accent1"/>
            </a:effectRef>
            <a:fontRef idx="minor">
              <a:schemeClr val="lt1"/>
            </a:fontRef>
          </p:style>
          <p:txBody>
            <a:bodyPr lIns="35100" tIns="35100" rIns="35100" bIns="35100" rtlCol="0" anchor="ctr"/>
            <a:lstStyle/>
            <a:p>
              <a:pPr marL="0" marR="0" lvl="0" indent="0" algn="ctr" defTabSz="685800" rtl="0" eaLnBrk="0" fontAlgn="auto" latinLnBrk="0" hangingPunct="0">
                <a:lnSpc>
                  <a:spcPct val="100000"/>
                </a:lnSpc>
                <a:spcBef>
                  <a:spcPts val="0"/>
                </a:spcBef>
                <a:spcAft>
                  <a:spcPts val="0"/>
                </a:spcAft>
                <a:buClrTx/>
                <a:buSzTx/>
                <a:buFontTx/>
                <a:buNone/>
                <a:tabLst/>
                <a:defRPr/>
              </a:pPr>
              <a:r>
                <a:rPr lang="de-DE" sz="1400" b="1" i="0" u="none" strike="noStrike" kern="0" cap="none" spc="0" normalizeH="0" noProof="0" dirty="0">
                  <a:ln>
                    <a:noFill/>
                  </a:ln>
                  <a:solidFill>
                    <a:srgbClr val="FFFFFF"/>
                  </a:solidFill>
                  <a:effectLst/>
                  <a:uLnTx/>
                  <a:uFillTx/>
                  <a:latin typeface="Calibri" pitchFamily="34" charset="0"/>
                  <a:ea typeface="+mn-ea"/>
                  <a:cs typeface="+mn-cs"/>
                </a:rPr>
                <a:t>Release</a:t>
              </a:r>
              <a:endParaRPr kumimoji="0" lang="en-US" sz="1400" b="1" i="0" u="none" strike="noStrike" kern="0" cap="none" spc="0" normalizeH="0" baseline="0" noProof="0" dirty="0">
                <a:ln>
                  <a:noFill/>
                </a:ln>
                <a:solidFill>
                  <a:srgbClr val="FFFFFF"/>
                </a:solidFill>
                <a:effectLst/>
                <a:uLnTx/>
                <a:uFillTx/>
                <a:latin typeface="Calibri" pitchFamily="34" charset="0"/>
                <a:ea typeface="+mn-ea"/>
                <a:cs typeface="+mn-cs"/>
              </a:endParaRPr>
            </a:p>
          </p:txBody>
        </p:sp>
        <p:sp>
          <p:nvSpPr>
            <p:cNvPr id="37" name="Pfeil nach rechts 7">
              <a:extLst>
                <a:ext uri="{FF2B5EF4-FFF2-40B4-BE49-F238E27FC236}">
                  <a16:creationId xmlns:a16="http://schemas.microsoft.com/office/drawing/2014/main" id="{FCF1CEA1-A4FE-45C1-8C06-0DDD02568996}"/>
                </a:ext>
              </a:extLst>
            </p:cNvPr>
            <p:cNvSpPr/>
            <p:nvPr/>
          </p:nvSpPr>
          <p:spPr bwMode="auto">
            <a:xfrm rot="1533351">
              <a:off x="7140263" y="2340947"/>
              <a:ext cx="391263" cy="382324"/>
            </a:xfrm>
            <a:prstGeom prst="rightArrow">
              <a:avLst/>
            </a:prstGeom>
            <a:solidFill>
              <a:srgbClr val="A9A9A9"/>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yntax" pitchFamily="34" charset="0"/>
                <a:ea typeface="+mn-ea"/>
                <a:cs typeface="+mn-cs"/>
              </a:endParaRPr>
            </a:p>
          </p:txBody>
        </p:sp>
        <p:sp>
          <p:nvSpPr>
            <p:cNvPr id="38" name="Pfeil nach rechts 19">
              <a:extLst>
                <a:ext uri="{FF2B5EF4-FFF2-40B4-BE49-F238E27FC236}">
                  <a16:creationId xmlns:a16="http://schemas.microsoft.com/office/drawing/2014/main" id="{B799230E-7358-4BD6-8126-476859EC6AA7}"/>
                </a:ext>
              </a:extLst>
            </p:cNvPr>
            <p:cNvSpPr/>
            <p:nvPr/>
          </p:nvSpPr>
          <p:spPr bwMode="auto">
            <a:xfrm rot="1533351" flipH="1" flipV="1">
              <a:off x="4986229" y="5398820"/>
              <a:ext cx="391263" cy="382324"/>
            </a:xfrm>
            <a:prstGeom prst="rightArrow">
              <a:avLst/>
            </a:prstGeom>
            <a:solidFill>
              <a:srgbClr val="A9A9A9"/>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yntax" pitchFamily="34" charset="0"/>
                <a:ea typeface="+mn-ea"/>
                <a:cs typeface="+mn-cs"/>
              </a:endParaRPr>
            </a:p>
          </p:txBody>
        </p:sp>
        <p:sp>
          <p:nvSpPr>
            <p:cNvPr id="39" name="Pfeil nach rechts 20">
              <a:extLst>
                <a:ext uri="{FF2B5EF4-FFF2-40B4-BE49-F238E27FC236}">
                  <a16:creationId xmlns:a16="http://schemas.microsoft.com/office/drawing/2014/main" id="{DB61566F-7879-49E7-83B0-0D71759F1635}"/>
                </a:ext>
              </a:extLst>
            </p:cNvPr>
            <p:cNvSpPr/>
            <p:nvPr/>
          </p:nvSpPr>
          <p:spPr bwMode="auto">
            <a:xfrm rot="16200000" flipH="1" flipV="1">
              <a:off x="8056187" y="3950846"/>
              <a:ext cx="382324" cy="391263"/>
            </a:xfrm>
            <a:prstGeom prst="rightArrow">
              <a:avLst/>
            </a:prstGeom>
            <a:solidFill>
              <a:srgbClr val="A9A9A9"/>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yntax" pitchFamily="34" charset="0"/>
                <a:ea typeface="+mn-ea"/>
                <a:cs typeface="+mn-cs"/>
              </a:endParaRPr>
            </a:p>
          </p:txBody>
        </p:sp>
        <p:sp>
          <p:nvSpPr>
            <p:cNvPr id="40" name="Pfeil nach rechts 21">
              <a:extLst>
                <a:ext uri="{FF2B5EF4-FFF2-40B4-BE49-F238E27FC236}">
                  <a16:creationId xmlns:a16="http://schemas.microsoft.com/office/drawing/2014/main" id="{D42CE8EE-48F6-4ADA-8060-E07845CFF344}"/>
                </a:ext>
              </a:extLst>
            </p:cNvPr>
            <p:cNvSpPr/>
            <p:nvPr/>
          </p:nvSpPr>
          <p:spPr bwMode="auto">
            <a:xfrm rot="5400000" flipH="1">
              <a:off x="4078153" y="3932189"/>
              <a:ext cx="382324" cy="391263"/>
            </a:xfrm>
            <a:prstGeom prst="rightArrow">
              <a:avLst/>
            </a:prstGeom>
            <a:solidFill>
              <a:srgbClr val="A9A9A9"/>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yntax" pitchFamily="34" charset="0"/>
                <a:ea typeface="+mn-ea"/>
                <a:cs typeface="+mn-cs"/>
              </a:endParaRPr>
            </a:p>
          </p:txBody>
        </p:sp>
        <p:sp>
          <p:nvSpPr>
            <p:cNvPr id="41" name="Pfeil nach rechts 22">
              <a:extLst>
                <a:ext uri="{FF2B5EF4-FFF2-40B4-BE49-F238E27FC236}">
                  <a16:creationId xmlns:a16="http://schemas.microsoft.com/office/drawing/2014/main" id="{440511F4-D873-463F-A094-6D04491EC9C9}"/>
                </a:ext>
              </a:extLst>
            </p:cNvPr>
            <p:cNvSpPr/>
            <p:nvPr/>
          </p:nvSpPr>
          <p:spPr bwMode="auto">
            <a:xfrm rot="20066649" flipH="1">
              <a:off x="7069783" y="5432579"/>
              <a:ext cx="391263" cy="382324"/>
            </a:xfrm>
            <a:prstGeom prst="rightArrow">
              <a:avLst/>
            </a:prstGeom>
            <a:solidFill>
              <a:srgbClr val="A9A9A9"/>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yntax" pitchFamily="34" charset="0"/>
                <a:ea typeface="+mn-ea"/>
                <a:cs typeface="+mn-cs"/>
              </a:endParaRPr>
            </a:p>
          </p:txBody>
        </p:sp>
        <p:sp>
          <p:nvSpPr>
            <p:cNvPr id="42" name="Pfeil nach rechts 23">
              <a:extLst>
                <a:ext uri="{FF2B5EF4-FFF2-40B4-BE49-F238E27FC236}">
                  <a16:creationId xmlns:a16="http://schemas.microsoft.com/office/drawing/2014/main" id="{6775C8F8-05CB-4B30-888C-F634638698E6}"/>
                </a:ext>
              </a:extLst>
            </p:cNvPr>
            <p:cNvSpPr/>
            <p:nvPr/>
          </p:nvSpPr>
          <p:spPr bwMode="auto">
            <a:xfrm rot="20066649" flipV="1">
              <a:off x="4974103" y="2342102"/>
              <a:ext cx="391263" cy="382324"/>
            </a:xfrm>
            <a:prstGeom prst="rightArrow">
              <a:avLst/>
            </a:prstGeom>
            <a:solidFill>
              <a:srgbClr val="A9A9A9"/>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yntax" pitchFamily="34" charset="0"/>
                <a:ea typeface="+mn-ea"/>
                <a:cs typeface="+mn-cs"/>
              </a:endParaRPr>
            </a:p>
          </p:txBody>
        </p:sp>
        <p:cxnSp>
          <p:nvCxnSpPr>
            <p:cNvPr id="43" name="Gewinkelte Verbindung 31">
              <a:extLst>
                <a:ext uri="{FF2B5EF4-FFF2-40B4-BE49-F238E27FC236}">
                  <a16:creationId xmlns:a16="http://schemas.microsoft.com/office/drawing/2014/main" id="{67BD2D9C-33F1-49AB-992F-9300D0A5703A}"/>
                </a:ext>
              </a:extLst>
            </p:cNvPr>
            <p:cNvCxnSpPr/>
            <p:nvPr/>
          </p:nvCxnSpPr>
          <p:spPr bwMode="auto">
            <a:xfrm rot="5400000" flipH="1" flipV="1">
              <a:off x="6802975" y="4784319"/>
              <a:ext cx="797285" cy="1989017"/>
            </a:xfrm>
            <a:prstGeom prst="bentConnector3">
              <a:avLst>
                <a:gd name="adj1" fmla="val -17282"/>
              </a:avLst>
            </a:prstGeom>
            <a:solidFill>
              <a:schemeClr val="bg1"/>
            </a:solidFill>
            <a:ln w="76200" cap="flat" cmpd="sng" algn="ctr">
              <a:solidFill>
                <a:srgbClr val="A9A9A9"/>
              </a:solidFill>
              <a:prstDash val="sysDash"/>
              <a:round/>
              <a:headEnd type="none" w="med" len="med"/>
              <a:tailEnd type="triangle" w="med" len="med"/>
            </a:ln>
            <a:effectLst/>
          </p:spPr>
        </p:cxnSp>
        <p:sp>
          <p:nvSpPr>
            <p:cNvPr id="44" name="Textfeld 35">
              <a:extLst>
                <a:ext uri="{FF2B5EF4-FFF2-40B4-BE49-F238E27FC236}">
                  <a16:creationId xmlns:a16="http://schemas.microsoft.com/office/drawing/2014/main" id="{194EC101-B6DE-4D3C-A879-8A525E9FE305}"/>
                </a:ext>
              </a:extLst>
            </p:cNvPr>
            <p:cNvSpPr txBox="1"/>
            <p:nvPr/>
          </p:nvSpPr>
          <p:spPr>
            <a:xfrm>
              <a:off x="5474831" y="3779893"/>
              <a:ext cx="1497766" cy="66468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de-DE" sz="1800" b="1" i="0" u="none" strike="noStrike" kern="0" cap="none" spc="0" normalizeH="0" noProof="0" dirty="0">
                  <a:ln>
                    <a:noFill/>
                  </a:ln>
                  <a:solidFill>
                    <a:sysClr val="windowText" lastClr="000000"/>
                  </a:solidFill>
                  <a:effectLst/>
                  <a:uLnTx/>
                  <a:uFillTx/>
                  <a:latin typeface="Calibri"/>
                  <a:ea typeface="+mn-ea"/>
                  <a:cs typeface="+mn-cs"/>
                </a:rPr>
                <a:t>3-6 Monate</a:t>
              </a:r>
              <a:endParaRPr kumimoji="0" lang="en-US" sz="1800" b="1"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de-DE" sz="1350" kern="0" dirty="0">
                  <a:solidFill>
                    <a:sysClr val="windowText" lastClr="000000"/>
                  </a:solidFill>
                  <a:latin typeface="Calibri"/>
                </a:rPr>
                <a:t>Ein Zyklus</a:t>
              </a:r>
              <a:endParaRPr kumimoji="0" lang="en-US" sz="135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45" name="Gewinkelte Verbindung 38">
              <a:extLst>
                <a:ext uri="{FF2B5EF4-FFF2-40B4-BE49-F238E27FC236}">
                  <a16:creationId xmlns:a16="http://schemas.microsoft.com/office/drawing/2014/main" id="{2FAEBBB7-87BF-4A59-B558-A27ED963B129}"/>
                </a:ext>
              </a:extLst>
            </p:cNvPr>
            <p:cNvCxnSpPr>
              <a:stCxn id="29" idx="3"/>
              <a:endCxn id="31" idx="0"/>
            </p:cNvCxnSpPr>
            <p:nvPr/>
          </p:nvCxnSpPr>
          <p:spPr bwMode="auto">
            <a:xfrm>
              <a:off x="5867049" y="1103407"/>
              <a:ext cx="376247" cy="430930"/>
            </a:xfrm>
            <a:prstGeom prst="bentConnector2">
              <a:avLst/>
            </a:prstGeom>
            <a:solidFill>
              <a:schemeClr val="bg1"/>
            </a:solidFill>
            <a:ln w="76200" cap="flat" cmpd="sng" algn="ctr">
              <a:solidFill>
                <a:schemeClr val="bg1">
                  <a:lumMod val="75000"/>
                </a:schemeClr>
              </a:solidFill>
              <a:prstDash val="solid"/>
              <a:round/>
              <a:headEnd type="none" w="med" len="med"/>
              <a:tailEnd type="triangle" w="med" len="med"/>
            </a:ln>
            <a:effectLst/>
          </p:spPr>
        </p:cxnSp>
        <p:cxnSp>
          <p:nvCxnSpPr>
            <p:cNvPr id="46" name="Gewinkelte Verbindung 40">
              <a:extLst>
                <a:ext uri="{FF2B5EF4-FFF2-40B4-BE49-F238E27FC236}">
                  <a16:creationId xmlns:a16="http://schemas.microsoft.com/office/drawing/2014/main" id="{4A8B9CB3-B19C-4F34-9CBD-EE1A3C5912EF}"/>
                </a:ext>
              </a:extLst>
            </p:cNvPr>
            <p:cNvCxnSpPr>
              <a:stCxn id="30" idx="1"/>
              <a:endCxn id="31" idx="0"/>
            </p:cNvCxnSpPr>
            <p:nvPr/>
          </p:nvCxnSpPr>
          <p:spPr bwMode="auto">
            <a:xfrm rot="10800000" flipV="1">
              <a:off x="6243297" y="1103407"/>
              <a:ext cx="394633" cy="430930"/>
            </a:xfrm>
            <a:prstGeom prst="bentConnector2">
              <a:avLst/>
            </a:prstGeom>
            <a:solidFill>
              <a:schemeClr val="bg1"/>
            </a:solidFill>
            <a:ln w="76200" cap="flat" cmpd="sng" algn="ctr">
              <a:solidFill>
                <a:schemeClr val="bg1">
                  <a:lumMod val="75000"/>
                </a:schemeClr>
              </a:solidFill>
              <a:prstDash val="solid"/>
              <a:round/>
              <a:headEnd type="none" w="med" len="med"/>
              <a:tailEnd type="triangle" w="med" len="med"/>
            </a:ln>
            <a:effectLst/>
          </p:spPr>
        </p:cxnSp>
        <p:sp>
          <p:nvSpPr>
            <p:cNvPr id="47" name="Pfeil nach rechts 41">
              <a:extLst>
                <a:ext uri="{FF2B5EF4-FFF2-40B4-BE49-F238E27FC236}">
                  <a16:creationId xmlns:a16="http://schemas.microsoft.com/office/drawing/2014/main" id="{31D25481-9C36-4018-BA2D-AD061906A585}"/>
                </a:ext>
              </a:extLst>
            </p:cNvPr>
            <p:cNvSpPr/>
            <p:nvPr/>
          </p:nvSpPr>
          <p:spPr bwMode="auto">
            <a:xfrm rot="1533351" flipH="1" flipV="1">
              <a:off x="2996117" y="2468493"/>
              <a:ext cx="391263" cy="382324"/>
            </a:xfrm>
            <a:prstGeom prst="rightArrow">
              <a:avLst/>
            </a:prstGeom>
            <a:solidFill>
              <a:srgbClr val="A9A9A9"/>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Syntax" pitchFamily="34" charset="0"/>
                <a:ea typeface="+mn-ea"/>
                <a:cs typeface="+mn-cs"/>
              </a:endParaRPr>
            </a:p>
          </p:txBody>
        </p:sp>
        <p:sp>
          <p:nvSpPr>
            <p:cNvPr id="48" name="Ellipse 42">
              <a:extLst>
                <a:ext uri="{FF2B5EF4-FFF2-40B4-BE49-F238E27FC236}">
                  <a16:creationId xmlns:a16="http://schemas.microsoft.com/office/drawing/2014/main" id="{C553C52A-427B-4136-800B-8E7B1E9A3F18}"/>
                </a:ext>
              </a:extLst>
            </p:cNvPr>
            <p:cNvSpPr/>
            <p:nvPr/>
          </p:nvSpPr>
          <p:spPr bwMode="auto">
            <a:xfrm>
              <a:off x="1722923" y="1767610"/>
              <a:ext cx="1173791" cy="1146971"/>
            </a:xfrm>
            <a:prstGeom prst="ellipse">
              <a:avLst/>
            </a:prstGeom>
            <a:solidFill>
              <a:srgbClr val="24246C"/>
            </a:solidFill>
            <a:ln>
              <a:headEnd type="none" w="med" len="med"/>
              <a:tailEnd type="none" w="med" len="med"/>
            </a:ln>
            <a:effectLst/>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685800" rtl="0" eaLnBrk="1" fontAlgn="auto" latinLnBrk="0" hangingPunct="1">
                <a:lnSpc>
                  <a:spcPct val="100000"/>
                </a:lnSpc>
                <a:spcBef>
                  <a:spcPct val="50000"/>
                </a:spcBef>
                <a:spcAft>
                  <a:spcPts val="0"/>
                </a:spcAft>
                <a:buClrTx/>
                <a:buSzTx/>
                <a:buFontTx/>
                <a:buNone/>
                <a:tabLst/>
                <a:defRPr/>
              </a:pPr>
              <a:r>
                <a:rPr lang="de-DE" sz="1400" b="1" i="0" u="none" strike="noStrike" kern="0" cap="none" spc="0" normalizeH="0" noProof="0" dirty="0">
                  <a:ln>
                    <a:noFill/>
                  </a:ln>
                  <a:solidFill>
                    <a:srgbClr val="FFFFFF"/>
                  </a:solidFill>
                  <a:effectLst/>
                  <a:uLnTx/>
                  <a:uFillTx/>
                  <a:latin typeface="Calibri" pitchFamily="34" charset="0"/>
                  <a:ea typeface="+mn-ea"/>
                  <a:cs typeface="+mn-cs"/>
                </a:rPr>
                <a:t>Einsatz</a:t>
              </a:r>
            </a:p>
            <a:p>
              <a:pPr marL="0" marR="0" lvl="0" indent="0" algn="ctr" defTabSz="685800" rtl="0" eaLnBrk="1" fontAlgn="auto" latinLnBrk="0" hangingPunct="1">
                <a:lnSpc>
                  <a:spcPct val="100000"/>
                </a:lnSpc>
                <a:spcBef>
                  <a:spcPct val="50000"/>
                </a:spcBef>
                <a:spcAft>
                  <a:spcPts val="0"/>
                </a:spcAft>
                <a:buClrTx/>
                <a:buSzTx/>
                <a:buFontTx/>
                <a:buNone/>
                <a:tabLst/>
                <a:defRPr/>
              </a:pPr>
              <a:r>
                <a:rPr lang="de-DE" sz="1400" b="1" i="0" u="none" strike="noStrike" kern="0" cap="none" spc="0" normalizeH="0" noProof="0" dirty="0">
                  <a:ln>
                    <a:noFill/>
                  </a:ln>
                  <a:solidFill>
                    <a:srgbClr val="FFFFFF"/>
                  </a:solidFill>
                  <a:effectLst/>
                  <a:uLnTx/>
                  <a:uFillTx/>
                  <a:latin typeface="Calibri" pitchFamily="34" charset="0"/>
                  <a:ea typeface="+mn-ea"/>
                  <a:cs typeface="+mn-cs"/>
                </a:rPr>
                <a:t>&amp; Rollout</a:t>
              </a:r>
              <a:endParaRPr kumimoji="0" lang="en-US" sz="1400" b="1" i="0" u="none" strike="noStrike" kern="0" cap="none" spc="0" normalizeH="0" baseline="0" noProof="0" dirty="0">
                <a:ln>
                  <a:noFill/>
                </a:ln>
                <a:solidFill>
                  <a:srgbClr val="FFFFFF"/>
                </a:solidFill>
                <a:effectLst/>
                <a:uLnTx/>
                <a:uFillTx/>
                <a:latin typeface="Calibri" pitchFamily="34" charset="0"/>
                <a:ea typeface="+mn-ea"/>
                <a:cs typeface="+mn-cs"/>
              </a:endParaRPr>
            </a:p>
          </p:txBody>
        </p:sp>
      </p:grpSp>
    </p:spTree>
    <p:extLst>
      <p:ext uri="{BB962C8B-B14F-4D97-AF65-F5344CB8AC3E}">
        <p14:creationId xmlns:p14="http://schemas.microsoft.com/office/powerpoint/2010/main" val="3145141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24B25B2-5D26-424F-84D1-3B2D4C3025E0}"/>
              </a:ext>
            </a:extLst>
          </p:cNvPr>
          <p:cNvSpPr>
            <a:spLocks noGrp="1"/>
          </p:cNvSpPr>
          <p:nvPr>
            <p:ph type="title"/>
          </p:nvPr>
        </p:nvSpPr>
        <p:spPr/>
        <p:txBody>
          <a:bodyPr/>
          <a:lstStyle/>
          <a:p>
            <a:endParaRPr lang="de-DE"/>
          </a:p>
        </p:txBody>
      </p:sp>
      <p:sp>
        <p:nvSpPr>
          <p:cNvPr id="4" name="Textplatzhalter 3">
            <a:extLst>
              <a:ext uri="{FF2B5EF4-FFF2-40B4-BE49-F238E27FC236}">
                <a16:creationId xmlns:a16="http://schemas.microsoft.com/office/drawing/2014/main" id="{E3A5E24D-F41F-49AC-AD36-A9A035E7ADA9}"/>
              </a:ext>
            </a:extLst>
          </p:cNvPr>
          <p:cNvSpPr>
            <a:spLocks noGrp="1"/>
          </p:cNvSpPr>
          <p:nvPr>
            <p:ph type="body" sz="quarter" idx="15"/>
          </p:nvPr>
        </p:nvSpPr>
        <p:spPr/>
        <p:txBody>
          <a:bodyPr/>
          <a:lstStyle/>
          <a:p>
            <a:endParaRPr lang="de-DE"/>
          </a:p>
        </p:txBody>
      </p:sp>
      <p:pic>
        <p:nvPicPr>
          <p:cNvPr id="5" name="Bildplatzhalter 5">
            <a:extLst>
              <a:ext uri="{FF2B5EF4-FFF2-40B4-BE49-F238E27FC236}">
                <a16:creationId xmlns:a16="http://schemas.microsoft.com/office/drawing/2014/main" id="{914D8A8D-1EFB-405D-8593-8C0973FFBCA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237" b="7237"/>
          <a:stretch>
            <a:fillRect/>
          </a:stretch>
        </p:blipFill>
        <p:spPr/>
      </p:pic>
      <p:pic>
        <p:nvPicPr>
          <p:cNvPr id="6" name="Grafik 5">
            <a:extLst>
              <a:ext uri="{FF2B5EF4-FFF2-40B4-BE49-F238E27FC236}">
                <a16:creationId xmlns:a16="http://schemas.microsoft.com/office/drawing/2014/main" id="{61B2E064-152B-4A69-9CEB-CB5D9BF7972C}"/>
              </a:ext>
            </a:extLst>
          </p:cNvPr>
          <p:cNvPicPr>
            <a:picLocks noChangeAspect="1"/>
          </p:cNvPicPr>
          <p:nvPr/>
        </p:nvPicPr>
        <p:blipFill rotWithShape="1">
          <a:blip r:embed="rId3"/>
          <a:srcRect l="28162"/>
          <a:stretch/>
        </p:blipFill>
        <p:spPr>
          <a:xfrm>
            <a:off x="0" y="4393215"/>
            <a:ext cx="4529666" cy="1395652"/>
          </a:xfrm>
          <a:prstGeom prst="rect">
            <a:avLst/>
          </a:prstGeom>
        </p:spPr>
      </p:pic>
      <p:sp>
        <p:nvSpPr>
          <p:cNvPr id="7" name="Titel 2">
            <a:extLst>
              <a:ext uri="{FF2B5EF4-FFF2-40B4-BE49-F238E27FC236}">
                <a16:creationId xmlns:a16="http://schemas.microsoft.com/office/drawing/2014/main" id="{408A2CC8-489A-4A59-8E9C-8E171B5EB304}"/>
              </a:ext>
            </a:extLst>
          </p:cNvPr>
          <p:cNvSpPr txBox="1">
            <a:spLocks/>
          </p:cNvSpPr>
          <p:nvPr/>
        </p:nvSpPr>
        <p:spPr>
          <a:xfrm>
            <a:off x="0" y="4507644"/>
            <a:ext cx="3666068" cy="1215305"/>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r>
              <a:rPr lang="de-DE">
                <a:solidFill>
                  <a:srgbClr val="031D53"/>
                </a:solidFill>
              </a:rPr>
              <a:t>Danke für Ihre Aufmerksamkeit!</a:t>
            </a:r>
            <a:endParaRPr lang="de-DE" dirty="0">
              <a:solidFill>
                <a:srgbClr val="031D53"/>
              </a:solidFill>
            </a:endParaRPr>
          </a:p>
        </p:txBody>
      </p:sp>
      <p:sp>
        <p:nvSpPr>
          <p:cNvPr id="8" name="Titel 1">
            <a:extLst>
              <a:ext uri="{FF2B5EF4-FFF2-40B4-BE49-F238E27FC236}">
                <a16:creationId xmlns:a16="http://schemas.microsoft.com/office/drawing/2014/main" id="{4FF87088-E78F-448F-9019-1541F2092C67}"/>
              </a:ext>
            </a:extLst>
          </p:cNvPr>
          <p:cNvSpPr txBox="1">
            <a:spLocks/>
          </p:cNvSpPr>
          <p:nvPr/>
        </p:nvSpPr>
        <p:spPr>
          <a:xfrm>
            <a:off x="0" y="2179163"/>
            <a:ext cx="11466000"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DE" sz="3600" b="0" i="0" u="none" strike="noStrike" kern="1200" cap="all" spc="0" normalizeH="0" baseline="0" noProof="0" dirty="0">
                <a:ln>
                  <a:noFill/>
                </a:ln>
                <a:solidFill>
                  <a:srgbClr val="FFFFFF"/>
                </a:solidFill>
                <a:effectLst/>
                <a:uLnTx/>
                <a:uFillTx/>
                <a:latin typeface="Calibri Light"/>
                <a:ea typeface="+mj-ea"/>
                <a:cs typeface="Calibri Light"/>
              </a:rPr>
              <a:t>Haben SIE Fragen?</a:t>
            </a:r>
            <a:endParaRPr kumimoji="0" lang="de-DE" sz="3600" b="0" i="0" u="none" strike="noStrike" kern="1200" cap="none" spc="0" normalizeH="0" baseline="0" noProof="0" dirty="0">
              <a:ln>
                <a:noFill/>
              </a:ln>
              <a:solidFill>
                <a:srgbClr val="FFFFFF"/>
              </a:solidFill>
              <a:effectLst/>
              <a:uLnTx/>
              <a:uFillTx/>
              <a:latin typeface="Calibri Light"/>
              <a:ea typeface="+mj-ea"/>
              <a:cs typeface="Calibri Light"/>
            </a:endParaRPr>
          </a:p>
        </p:txBody>
      </p:sp>
    </p:spTree>
    <p:extLst>
      <p:ext uri="{BB962C8B-B14F-4D97-AF65-F5344CB8AC3E}">
        <p14:creationId xmlns:p14="http://schemas.microsoft.com/office/powerpoint/2010/main" val="419347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a:extLst>
              <a:ext uri="{FF2B5EF4-FFF2-40B4-BE49-F238E27FC236}">
                <a16:creationId xmlns:a16="http://schemas.microsoft.com/office/drawing/2014/main" id="{8D23EFE0-4F6C-4E71-A6EF-3C157873EFB7}"/>
              </a:ext>
            </a:extLst>
          </p:cNvPr>
          <p:cNvSpPr>
            <a:spLocks noGrp="1"/>
          </p:cNvSpPr>
          <p:nvPr>
            <p:ph type="title"/>
          </p:nvPr>
        </p:nvSpPr>
        <p:spPr/>
        <p:txBody>
          <a:bodyPr/>
          <a:lstStyle/>
          <a:p>
            <a:r>
              <a:rPr lang="de-DE" dirty="0" err="1"/>
              <a:t>Git</a:t>
            </a:r>
            <a:r>
              <a:rPr lang="de-DE" dirty="0"/>
              <a:t> – </a:t>
            </a:r>
            <a:r>
              <a:rPr lang="en-US" dirty="0"/>
              <a:t>Recording Changes to the Repository</a:t>
            </a:r>
            <a:endParaRPr lang="de-DE" dirty="0"/>
          </a:p>
        </p:txBody>
      </p:sp>
      <p:sp>
        <p:nvSpPr>
          <p:cNvPr id="18" name="Textplatzhalter 17">
            <a:extLst>
              <a:ext uri="{FF2B5EF4-FFF2-40B4-BE49-F238E27FC236}">
                <a16:creationId xmlns:a16="http://schemas.microsoft.com/office/drawing/2014/main" id="{752296C9-6D8F-4A68-8788-71370A02BCD9}"/>
              </a:ext>
            </a:extLst>
          </p:cNvPr>
          <p:cNvSpPr>
            <a:spLocks noGrp="1"/>
          </p:cNvSpPr>
          <p:nvPr>
            <p:ph type="body" sz="quarter" idx="10"/>
          </p:nvPr>
        </p:nvSpPr>
        <p:spPr/>
        <p:txBody>
          <a:bodyPr/>
          <a:lstStyle/>
          <a:p>
            <a:r>
              <a:rPr lang="de-DE" dirty="0"/>
              <a:t>Create Repository</a:t>
            </a:r>
          </a:p>
          <a:p>
            <a:pPr lvl="1"/>
            <a:endParaRPr lang="de-DE" dirty="0"/>
          </a:p>
          <a:p>
            <a:r>
              <a:rPr lang="de-DE" dirty="0"/>
              <a:t>Add Files</a:t>
            </a:r>
          </a:p>
          <a:p>
            <a:pPr lvl="1"/>
            <a:r>
              <a:rPr lang="de-DE" i="1" dirty="0" err="1"/>
              <a:t>no</a:t>
            </a:r>
            <a:r>
              <a:rPr lang="de-DE" i="1" dirty="0"/>
              <a:t> </a:t>
            </a:r>
            <a:r>
              <a:rPr lang="de-DE" i="1" dirty="0" err="1"/>
              <a:t>empty</a:t>
            </a:r>
            <a:r>
              <a:rPr lang="de-DE" i="1" dirty="0"/>
              <a:t> </a:t>
            </a:r>
            <a:r>
              <a:rPr lang="de-DE" dirty="0" err="1"/>
              <a:t>Directories</a:t>
            </a:r>
            <a:endParaRPr lang="de-DE" dirty="0"/>
          </a:p>
          <a:p>
            <a:pPr lvl="1"/>
            <a:r>
              <a:rPr lang="de-DE" dirty="0">
                <a:sym typeface="Wingdings" panose="05000000000000000000" pitchFamily="2" charset="2"/>
              </a:rPr>
              <a:t>Status:	</a:t>
            </a:r>
            <a:r>
              <a:rPr lang="de-DE" b="1" i="1" dirty="0" err="1">
                <a:sym typeface="Wingdings" panose="05000000000000000000" pitchFamily="2" charset="2"/>
              </a:rPr>
              <a:t>Staged</a:t>
            </a:r>
            <a:endParaRPr lang="de-DE" b="1" i="1" dirty="0"/>
          </a:p>
          <a:p>
            <a:pPr lvl="1"/>
            <a:endParaRPr lang="de-DE" dirty="0"/>
          </a:p>
          <a:p>
            <a:r>
              <a:rPr lang="de-DE" dirty="0"/>
              <a:t>Commit </a:t>
            </a:r>
            <a:r>
              <a:rPr lang="de-DE" dirty="0" err="1"/>
              <a:t>Changes</a:t>
            </a:r>
            <a:endParaRPr lang="de-DE" dirty="0"/>
          </a:p>
          <a:p>
            <a:pPr lvl="1"/>
            <a:r>
              <a:rPr lang="de-DE" dirty="0" err="1"/>
              <a:t>Unmodified</a:t>
            </a:r>
            <a:r>
              <a:rPr lang="de-DE" dirty="0"/>
              <a:t> </a:t>
            </a:r>
            <a:r>
              <a:rPr lang="de-DE" dirty="0" err="1"/>
              <a:t>files</a:t>
            </a:r>
            <a:endParaRPr lang="de-DE" dirty="0"/>
          </a:p>
          <a:p>
            <a:pPr lvl="1"/>
            <a:endParaRPr lang="de-DE" dirty="0"/>
          </a:p>
          <a:p>
            <a:pPr lvl="1"/>
            <a:endParaRPr lang="de-DE" dirty="0"/>
          </a:p>
          <a:p>
            <a:endParaRPr lang="de-DE" dirty="0"/>
          </a:p>
        </p:txBody>
      </p:sp>
      <p:pic>
        <p:nvPicPr>
          <p:cNvPr id="20" name="Grafik 19">
            <a:extLst>
              <a:ext uri="{FF2B5EF4-FFF2-40B4-BE49-F238E27FC236}">
                <a16:creationId xmlns:a16="http://schemas.microsoft.com/office/drawing/2014/main" id="{7CAAB453-A6AE-429A-A1D6-0B6808303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000" y="1440000"/>
            <a:ext cx="8678000" cy="3579675"/>
          </a:xfrm>
          <a:prstGeom prst="rect">
            <a:avLst/>
          </a:prstGeom>
          <a:ln>
            <a:solidFill>
              <a:schemeClr val="accent6"/>
            </a:solidFill>
          </a:ln>
        </p:spPr>
      </p:pic>
      <p:sp>
        <p:nvSpPr>
          <p:cNvPr id="21" name="Textfeld 20">
            <a:extLst>
              <a:ext uri="{FF2B5EF4-FFF2-40B4-BE49-F238E27FC236}">
                <a16:creationId xmlns:a16="http://schemas.microsoft.com/office/drawing/2014/main" id="{164EA5BF-1CC0-48D8-9483-05612889F05C}"/>
              </a:ext>
            </a:extLst>
          </p:cNvPr>
          <p:cNvSpPr txBox="1"/>
          <p:nvPr/>
        </p:nvSpPr>
        <p:spPr>
          <a:xfrm>
            <a:off x="4562475" y="5030676"/>
            <a:ext cx="7330200" cy="276999"/>
          </a:xfrm>
          <a:prstGeom prst="rect">
            <a:avLst/>
          </a:prstGeom>
          <a:noFill/>
        </p:spPr>
        <p:txBody>
          <a:bodyPr wrap="square" rtlCol="0">
            <a:spAutoFit/>
          </a:bodyPr>
          <a:lstStyle/>
          <a:p>
            <a:pPr algn="r"/>
            <a:r>
              <a:rPr lang="de-DE" sz="1200" i="1" dirty="0"/>
              <a:t>Source:</a:t>
            </a:r>
            <a:r>
              <a:rPr lang="de-DE" sz="1200" dirty="0"/>
              <a:t> </a:t>
            </a:r>
            <a:r>
              <a:rPr lang="de-DE" sz="1200" dirty="0">
                <a:hlinkClick r:id="rId3"/>
              </a:rPr>
              <a:t>https://git-scm.com/book/en/v2/Git-Basics-Recording-Changes-to-the-Repository</a:t>
            </a:r>
            <a:endParaRPr lang="de-DE" sz="1200" dirty="0"/>
          </a:p>
        </p:txBody>
      </p:sp>
    </p:spTree>
    <p:extLst>
      <p:ext uri="{BB962C8B-B14F-4D97-AF65-F5344CB8AC3E}">
        <p14:creationId xmlns:p14="http://schemas.microsoft.com/office/powerpoint/2010/main" val="719653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D4A015-92B6-4F69-854C-2ED2E7DF6D81}"/>
              </a:ext>
            </a:extLst>
          </p:cNvPr>
          <p:cNvSpPr>
            <a:spLocks noGrp="1"/>
          </p:cNvSpPr>
          <p:nvPr>
            <p:ph type="title"/>
          </p:nvPr>
        </p:nvSpPr>
        <p:spPr/>
        <p:txBody>
          <a:bodyPr/>
          <a:lstStyle/>
          <a:p>
            <a:r>
              <a:rPr lang="de-DE" dirty="0" err="1"/>
              <a:t>Git</a:t>
            </a:r>
            <a:r>
              <a:rPr lang="de-DE" dirty="0"/>
              <a:t> – </a:t>
            </a:r>
            <a:r>
              <a:rPr lang="de-DE" dirty="0" err="1"/>
              <a:t>Branches</a:t>
            </a:r>
            <a:endParaRPr lang="de-DE" dirty="0"/>
          </a:p>
        </p:txBody>
      </p:sp>
      <p:sp>
        <p:nvSpPr>
          <p:cNvPr id="3" name="Textplatzhalter 2">
            <a:extLst>
              <a:ext uri="{FF2B5EF4-FFF2-40B4-BE49-F238E27FC236}">
                <a16:creationId xmlns:a16="http://schemas.microsoft.com/office/drawing/2014/main" id="{CBD030C4-511F-4373-A1DB-321630DF3FBA}"/>
              </a:ext>
            </a:extLst>
          </p:cNvPr>
          <p:cNvSpPr>
            <a:spLocks noGrp="1"/>
          </p:cNvSpPr>
          <p:nvPr>
            <p:ph type="body" sz="quarter" idx="10"/>
          </p:nvPr>
        </p:nvSpPr>
        <p:spPr/>
        <p:txBody>
          <a:bodyPr/>
          <a:lstStyle/>
          <a:p>
            <a:r>
              <a:rPr lang="en-US" dirty="0"/>
              <a:t>Create a Branch</a:t>
            </a:r>
          </a:p>
          <a:p>
            <a:pPr lvl="1"/>
            <a:r>
              <a:rPr lang="en-US" dirty="0"/>
              <a:t>Track isolated changes</a:t>
            </a:r>
          </a:p>
          <a:p>
            <a:pPr lvl="1"/>
            <a:endParaRPr lang="en-US" dirty="0"/>
          </a:p>
          <a:p>
            <a:r>
              <a:rPr lang="en-US" dirty="0"/>
              <a:t>Switch between Branches</a:t>
            </a:r>
          </a:p>
          <a:p>
            <a:pPr lvl="1"/>
            <a:r>
              <a:rPr lang="en-US" dirty="0"/>
              <a:t>Change the current View of Branch file(s)</a:t>
            </a:r>
          </a:p>
          <a:p>
            <a:pPr lvl="1"/>
            <a:r>
              <a:rPr lang="en-US" dirty="0"/>
              <a:t>Latest tracked Version of Branch file(s)</a:t>
            </a:r>
          </a:p>
          <a:p>
            <a:pPr lvl="1"/>
            <a:endParaRPr lang="en-US" dirty="0"/>
          </a:p>
          <a:p>
            <a:r>
              <a:rPr lang="en-US" dirty="0"/>
              <a:t>Merge Branches</a:t>
            </a:r>
          </a:p>
          <a:p>
            <a:pPr lvl="1"/>
            <a:r>
              <a:rPr lang="en-US" dirty="0"/>
              <a:t>Combine the changes of 2 Branches </a:t>
            </a:r>
            <a:br>
              <a:rPr lang="en-US" dirty="0"/>
            </a:br>
            <a:r>
              <a:rPr lang="en-US" dirty="0"/>
              <a:t>since </a:t>
            </a:r>
            <a:r>
              <a:rPr lang="en-US" b="1" i="1" dirty="0"/>
              <a:t>Fork Commit</a:t>
            </a:r>
          </a:p>
        </p:txBody>
      </p:sp>
      <p:sp>
        <p:nvSpPr>
          <p:cNvPr id="6" name="Textfeld 5">
            <a:extLst>
              <a:ext uri="{FF2B5EF4-FFF2-40B4-BE49-F238E27FC236}">
                <a16:creationId xmlns:a16="http://schemas.microsoft.com/office/drawing/2014/main" id="{0470817A-B652-48CE-9D12-3CDCAFF2667F}"/>
              </a:ext>
            </a:extLst>
          </p:cNvPr>
          <p:cNvSpPr txBox="1"/>
          <p:nvPr/>
        </p:nvSpPr>
        <p:spPr>
          <a:xfrm>
            <a:off x="4581525" y="4849011"/>
            <a:ext cx="7330200" cy="276999"/>
          </a:xfrm>
          <a:prstGeom prst="rect">
            <a:avLst/>
          </a:prstGeom>
          <a:noFill/>
        </p:spPr>
        <p:txBody>
          <a:bodyPr wrap="square" rtlCol="0">
            <a:spAutoFit/>
          </a:bodyPr>
          <a:lstStyle/>
          <a:p>
            <a:pPr algn="r"/>
            <a:r>
              <a:rPr lang="de-DE" sz="1200" i="1" dirty="0"/>
              <a:t>Source:</a:t>
            </a:r>
            <a:r>
              <a:rPr lang="de-DE" sz="1200" dirty="0"/>
              <a:t> </a:t>
            </a:r>
            <a:r>
              <a:rPr lang="de-DE" sz="1200" dirty="0">
                <a:hlinkClick r:id="rId2"/>
              </a:rPr>
              <a:t>https://git-scm.com/book/en/v2/Git-Branching-Basic-Branching-and-Merging</a:t>
            </a:r>
            <a:endParaRPr lang="de-DE" sz="1200" dirty="0"/>
          </a:p>
        </p:txBody>
      </p:sp>
      <p:pic>
        <p:nvPicPr>
          <p:cNvPr id="8" name="Grafik 7">
            <a:extLst>
              <a:ext uri="{FF2B5EF4-FFF2-40B4-BE49-F238E27FC236}">
                <a16:creationId xmlns:a16="http://schemas.microsoft.com/office/drawing/2014/main" id="{79068EB1-76C0-482D-A2F7-361FBFDA3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350" y="1440000"/>
            <a:ext cx="7120650" cy="3409011"/>
          </a:xfrm>
          <a:prstGeom prst="rect">
            <a:avLst/>
          </a:prstGeom>
          <a:ln>
            <a:solidFill>
              <a:schemeClr val="accent6"/>
            </a:solidFill>
          </a:ln>
        </p:spPr>
      </p:pic>
    </p:spTree>
    <p:extLst>
      <p:ext uri="{BB962C8B-B14F-4D97-AF65-F5344CB8AC3E}">
        <p14:creationId xmlns:p14="http://schemas.microsoft.com/office/powerpoint/2010/main" val="1185588564"/>
      </p:ext>
    </p:extLst>
  </p:cSld>
  <p:clrMapOvr>
    <a:masterClrMapping/>
  </p:clrMapOvr>
</p:sld>
</file>

<file path=ppt/theme/theme1.xml><?xml version="1.0" encoding="utf-8"?>
<a:theme xmlns:a="http://schemas.openxmlformats.org/drawingml/2006/main" name="CC Powerpoint_Master_de">
  <a:themeElements>
    <a:clrScheme name="Benutzerdefiniert 12">
      <a:dk1>
        <a:srgbClr val="57666D"/>
      </a:dk1>
      <a:lt1>
        <a:srgbClr val="FFFFFF"/>
      </a:lt1>
      <a:dk2>
        <a:srgbClr val="57666D"/>
      </a:dk2>
      <a:lt2>
        <a:srgbClr val="F5A748"/>
      </a:lt2>
      <a:accent1>
        <a:srgbClr val="C4DCF1"/>
      </a:accent1>
      <a:accent2>
        <a:srgbClr val="D3DF89"/>
      </a:accent2>
      <a:accent3>
        <a:srgbClr val="AAAAAA"/>
      </a:accent3>
      <a:accent4>
        <a:srgbClr val="F5A748"/>
      </a:accent4>
      <a:accent5>
        <a:srgbClr val="57666D"/>
      </a:accent5>
      <a:accent6>
        <a:srgbClr val="04276E"/>
      </a:accent6>
      <a:hlink>
        <a:srgbClr val="F5A748"/>
      </a:hlink>
      <a:folHlink>
        <a:srgbClr val="F5A748"/>
      </a:folHlink>
    </a:clrScheme>
    <a:fontScheme name="CC CI Fo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C Powerpoint_Master_de.potx" id="{075D7473-2303-45AC-BF57-B042534C9EDC}" vid="{D78DD5C9-7E17-432E-B7DC-97902442BD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ae24ad07-6e3a-456c-bf74-d291e603dfc8" ContentTypeId="0x0101002B2526F3368D7045BBB4E668F219EC2B01"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Language xmlns="http://schemas.microsoft.com/sharepoint/v3">German (Germany)</Language>
    <mad21047db9f495a8fdd7dc3ccda22b3 xmlns="05542a94-bbbb-426b-8ce8-25e698cde4d1">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7a630714-329f-4c83-9e8d-cf0cdc2d2f78</TermId>
        </TermInfo>
      </Terms>
    </mad21047db9f495a8fdd7dc3ccda22b3>
    <valid_until xmlns="05542a94-bbbb-426b-8ce8-25e698cde4d1">2018-02-20T12:00:00+00:00</valid_until>
    <e1623523166e4e2e8c8d51d4511654b1 xmlns="05542a94-bbbb-426b-8ce8-25e698cde4d1">
      <Terms xmlns="http://schemas.microsoft.com/office/infopath/2007/PartnerControls">
        <TermInfo xmlns="http://schemas.microsoft.com/office/infopath/2007/PartnerControls">
          <TermName xmlns="http://schemas.microsoft.com/office/infopath/2007/PartnerControls">Company Präsentation</TermName>
          <TermId xmlns="http://schemas.microsoft.com/office/infopath/2007/PartnerControls">4e9d147f-d25d-452b-8050-bfb37c0caa36</TermId>
        </TermInfo>
        <TermInfo xmlns="http://schemas.microsoft.com/office/infopath/2007/PartnerControls">
          <TermName xmlns="http://schemas.microsoft.com/office/infopath/2007/PartnerControls">Company presentation</TermName>
          <TermId xmlns="http://schemas.microsoft.com/office/infopath/2007/PartnerControls">68fcd593-eeb5-4690-a982-0f5a084a83d9</TermId>
        </TermInfo>
        <TermInfo xmlns="http://schemas.microsoft.com/office/infopath/2007/PartnerControls">
          <TermName xmlns="http://schemas.microsoft.com/office/infopath/2007/PartnerControls">Unternehmenspräsentation</TermName>
          <TermId xmlns="http://schemas.microsoft.com/office/infopath/2007/PartnerControls">3d48dd7b-3839-477c-a5aa-2537e318ed99</TermId>
        </TermInfo>
      </Terms>
    </e1623523166e4e2e8c8d51d4511654b1>
    <Publish_info xmlns="05542a94-bbbb-426b-8ce8-25e698cde4d1" xsi:nil="true"/>
    <fe3215d00b34412d833cfc0651576422 xmlns="05542a94-bbbb-426b-8ce8-25e698cde4d1">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7a630714-329f-4c83-9e8d-cf0cdc2d2f78</TermId>
        </TermInfo>
      </Terms>
    </fe3215d00b34412d833cfc0651576422>
    <IntendedUse xmlns="05542a94-bbbb-426b-8ce8-25e698cde4d1">internal</IntendedUse>
    <p5c2dc71588a484c9f8f7bb90b0d1957 xmlns="05542a94-bbbb-426b-8ce8-25e698cde4d1">
      <Terms xmlns="http://schemas.microsoft.com/office/infopath/2007/PartnerControls">
        <TermInfo xmlns="http://schemas.microsoft.com/office/infopath/2007/PartnerControls">
          <TermName xmlns="http://schemas.microsoft.com/office/infopath/2007/PartnerControls">Unternehmenspräsentation</TermName>
          <TermId xmlns="http://schemas.microsoft.com/office/infopath/2007/PartnerControls">6e5c7c45-44cd-4069-b758-687bd1e7d2b7</TermId>
        </TermInfo>
      </Terms>
    </p5c2dc71588a484c9f8f7bb90b0d1957>
    <Solution_Release xmlns="05542a94-bbbb-426b-8ce8-25e698cde4d1">n/a</Solution_Release>
    <publish xmlns="05542a94-bbbb-426b-8ce8-25e698cde4d1">false</publish>
    <valid_from xmlns="05542a94-bbbb-426b-8ce8-25e698cde4d1">2018-02-20T12:47:02+00:00</valid_from>
    <Originated_x0020_from xmlns="05542a94-bbbb-426b-8ce8-25e698cde4d1">COSMO CONSULT</Originated_x0020_from>
    <TaxCatchAll xmlns="05542a94-bbbb-426b-8ce8-25e698cde4d1">
      <Value>11</Value>
      <Value>10</Value>
      <Value>2132</Value>
      <Value>2131</Value>
      <Value>2130</Value>
      <Value>683</Value>
    </TaxCatchAll>
    <_dlc_DocId xmlns="abfa8901-7984-434c-b8fc-f6aa73d9b37f">DMSCC00-6-1209</_dlc_DocId>
    <_dlc_DocIdUrl xmlns="abfa8901-7984-434c-b8fc-f6aa73d9b37f">
      <Url>https://dms.cosmoconsult.com/_layouts/15/DocIdRedir.aspx?ID=DMSCC00-6-1209</Url>
      <Description>DMSCC00-6-1209</Description>
    </_dlc_DocIdUrl>
    <_dlc_DocIdPersistId xmlns="abfa8901-7984-434c-b8fc-f6aa73d9b37f">true</_dlc_DocIdPersistId>
    <SharedWithUsers xmlns="abfa8901-7984-434c-b8fc-f6aa73d9b37f">
      <UserInfo>
        <DisplayName/>
        <AccountId xsi:nil="true"/>
        <AccountType/>
      </UserInfo>
    </SharedWithUsers>
  </documentManagement>
</p:properties>
</file>

<file path=customXml/item5.xml><?xml version="1.0" encoding="utf-8"?>
<ct:contentTypeSchema xmlns:ct="http://schemas.microsoft.com/office/2006/metadata/contentType" xmlns:ma="http://schemas.microsoft.com/office/2006/metadata/properties/metaAttributes" ct:_="" ma:_="" ma:contentTypeName="OPS Document" ma:contentTypeID="0x0101002B2526F3368D7045BBB4E668F219EC2B010015401231F557BA49A4B8F145E611B5D4" ma:contentTypeVersion="94" ma:contentTypeDescription="New Operations Document " ma:contentTypeScope="" ma:versionID="47df91690d6bbc0f9c41f17291e2f870">
  <xsd:schema xmlns:xsd="http://www.w3.org/2001/XMLSchema" xmlns:xs="http://www.w3.org/2001/XMLSchema" xmlns:p="http://schemas.microsoft.com/office/2006/metadata/properties" xmlns:ns1="05542a94-bbbb-426b-8ce8-25e698cde4d1" xmlns:ns2="http://schemas.microsoft.com/sharepoint/v3" xmlns:ns3="abfa8901-7984-434c-b8fc-f6aa73d9b37f" targetNamespace="http://schemas.microsoft.com/office/2006/metadata/properties" ma:root="true" ma:fieldsID="73d996c3a467bfcee6060b1989054142" ns1:_="" ns2:_="" ns3:_="">
    <xsd:import namespace="05542a94-bbbb-426b-8ce8-25e698cde4d1"/>
    <xsd:import namespace="http://schemas.microsoft.com/sharepoint/v3"/>
    <xsd:import namespace="abfa8901-7984-434c-b8fc-f6aa73d9b37f"/>
    <xsd:element name="properties">
      <xsd:complexType>
        <xsd:sequence>
          <xsd:element name="documentManagement">
            <xsd:complexType>
              <xsd:all>
                <xsd:element ref="ns1:Solution_Release" minOccurs="0"/>
                <xsd:element ref="ns2:Language"/>
                <xsd:element ref="ns1:Originated_x0020_from" minOccurs="0"/>
                <xsd:element ref="ns1:IntendedUse" minOccurs="0"/>
                <xsd:element ref="ns1:publish" minOccurs="0"/>
                <xsd:element ref="ns1:mad21047db9f495a8fdd7dc3ccda22b3" minOccurs="0"/>
                <xsd:element ref="ns1:e1623523166e4e2e8c8d51d4511654b1" minOccurs="0"/>
                <xsd:element ref="ns1:TaxCatchAll" minOccurs="0"/>
                <xsd:element ref="ns1:TaxCatchAllLabel" minOccurs="0"/>
                <xsd:element ref="ns1:p5c2dc71588a484c9f8f7bb90b0d1957" minOccurs="0"/>
                <xsd:element ref="ns1:Publish_info" minOccurs="0"/>
                <xsd:element ref="ns1:fe3215d00b34412d833cfc0651576422" minOccurs="0"/>
                <xsd:element ref="ns1:valid_from" minOccurs="0"/>
                <xsd:element ref="ns1:valid_until" minOccurs="0"/>
                <xsd:element ref="ns3:SharedWithUsers"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542a94-bbbb-426b-8ce8-25e698cde4d1" elementFormDefault="qualified">
    <xsd:import namespace="http://schemas.microsoft.com/office/2006/documentManagement/types"/>
    <xsd:import namespace="http://schemas.microsoft.com/office/infopath/2007/PartnerControls"/>
    <xsd:element name="Solution_Release" ma:index="5" nillable="true" ma:displayName="Solution_Release" ma:description="Provide release information for the solution" ma:internalName="Solution_Release" ma:readOnly="false">
      <xsd:simpleType>
        <xsd:restriction base="dms:Text">
          <xsd:maxLength value="20"/>
        </xsd:restriction>
      </xsd:simpleType>
    </xsd:element>
    <xsd:element name="Originated_x0020_from" ma:index="7" nillable="true" ma:displayName="Originated from" ma:default="COSMO CONSULT" ma:description="Select the originator of this document" ma:format="RadioButtons" ma:internalName="Originated_x0020_from">
      <xsd:simpleType>
        <xsd:restriction base="dms:Choice">
          <xsd:enumeration value="COSMO CONSULT"/>
          <xsd:enumeration value="MICROSOFT"/>
          <xsd:enumeration value="3rd Party"/>
        </xsd:restriction>
      </xsd:simpleType>
    </xsd:element>
    <xsd:element name="IntendedUse" ma:index="8" nillable="true" ma:displayName="Intended Use" ma:default="internal" ma:description="Decide if the Document is for internal usage only or cn lso be provided to external." ma:format="RadioButtons" ma:internalName="IntendedUse" ma:readOnly="false">
      <xsd:simpleType>
        <xsd:restriction base="dms:Choice">
          <xsd:enumeration value="internal"/>
          <xsd:enumeration value="external"/>
        </xsd:restriction>
      </xsd:simpleType>
    </xsd:element>
    <xsd:element name="publish" ma:index="9" nillable="true" ma:displayName="publish" ma:default="0" ma:description="Check this to publish the document" ma:internalName="publish" ma:readOnly="false">
      <xsd:simpleType>
        <xsd:restriction base="dms:Boolean"/>
      </xsd:simpleType>
    </xsd:element>
    <xsd:element name="mad21047db9f495a8fdd7dc3ccda22b3" ma:index="12" nillable="true" ma:taxonomy="true" ma:internalName="mad21047db9f495a8fdd7dc3ccda22b3" ma:taxonomyFieldName="Solution" ma:displayName="Solution" ma:readOnly="false" ma:default="11;#n/a|7a630714-329f-4c83-9e8d-cf0cdc2d2f78" ma:fieldId="{6ad21047-db9f-495a-8fdd-7dc3ccda22b3}" ma:taxonomyMulti="true" ma:sspId="ae24ad07-6e3a-456c-bf74-d291e603dfc8" ma:termSetId="02864673-8dcd-4ee0-b6c2-a444b474acf5" ma:anchorId="00000000-0000-0000-0000-000000000000" ma:open="false" ma:isKeyword="false">
      <xsd:complexType>
        <xsd:sequence>
          <xsd:element ref="pc:Terms" minOccurs="0" maxOccurs="1"/>
        </xsd:sequence>
      </xsd:complexType>
    </xsd:element>
    <xsd:element name="e1623523166e4e2e8c8d51d4511654b1" ma:index="17" nillable="true" ma:taxonomy="true" ma:internalName="e1623523166e4e2e8c8d51d4511654b1" ma:taxonomyFieldName="OPS_x0020_Tag" ma:displayName="OPS Tag" ma:default="" ma:fieldId="{e1623523-166e-4e2e-8c8d-51d4511654b1}" ma:taxonomyMulti="true" ma:sspId="ae24ad07-6e3a-456c-bf74-d291e603dfc8" ma:termSetId="1e82d573-3935-43d1-b47a-8a73db1dc77d" ma:anchorId="00000000-0000-0000-0000-000000000000" ma:open="true" ma:isKeyword="false">
      <xsd:complexType>
        <xsd:sequence>
          <xsd:element ref="pc:Terms" minOccurs="0" maxOccurs="1"/>
        </xsd:sequence>
      </xsd:complexType>
    </xsd:element>
    <xsd:element name="TaxCatchAll" ma:index="18" nillable="true" ma:displayName="Taxonomy Catch All Column" ma:list="{4de6023a-b120-4c27-8683-fad2ac69f244}" ma:internalName="TaxCatchAll" ma:showField="CatchAllData" ma:web="abfa8901-7984-434c-b8fc-f6aa73d9b37f">
      <xsd:complexType>
        <xsd:complexContent>
          <xsd:extension base="dms:MultiChoiceLookup">
            <xsd:sequence>
              <xsd:element name="Value" type="dms:Lookup" maxOccurs="unbounded" minOccurs="0" nillable="true"/>
            </xsd:sequence>
          </xsd:extension>
        </xsd:complexContent>
      </xsd:complexType>
    </xsd:element>
    <xsd:element name="TaxCatchAllLabel" ma:index="19" nillable="true" ma:displayName="Taxonomy Catch All Column1" ma:hidden="true" ma:list="{4de6023a-b120-4c27-8683-fad2ac69f244}" ma:internalName="TaxCatchAllLabel" ma:readOnly="true" ma:showField="CatchAllDataLabel" ma:web="abfa8901-7984-434c-b8fc-f6aa73d9b37f">
      <xsd:complexType>
        <xsd:complexContent>
          <xsd:extension base="dms:MultiChoiceLookup">
            <xsd:sequence>
              <xsd:element name="Value" type="dms:Lookup" maxOccurs="unbounded" minOccurs="0" nillable="true"/>
            </xsd:sequence>
          </xsd:extension>
        </xsd:complexContent>
      </xsd:complexType>
    </xsd:element>
    <xsd:element name="p5c2dc71588a484c9f8f7bb90b0d1957" ma:index="21" ma:taxonomy="true" ma:internalName="p5c2dc71588a484c9f8f7bb90b0d1957" ma:taxonomyFieldName="OPS_Documenttype" ma:displayName="OPS_Documenttype" ma:indexed="true" ma:default="" ma:fieldId="{95c2dc71-588a-484c-9f8f-7bb90b0d1957}" ma:sspId="ae24ad07-6e3a-456c-bf74-d291e603dfc8" ma:termSetId="beb96082-f0f8-4291-bfdd-5962582bd396" ma:anchorId="7e2c1c05-938b-487b-9b0a-397671a3da6e" ma:open="false" ma:isKeyword="false">
      <xsd:complexType>
        <xsd:sequence>
          <xsd:element ref="pc:Terms" minOccurs="0" maxOccurs="1"/>
        </xsd:sequence>
      </xsd:complexType>
    </xsd:element>
    <xsd:element name="Publish_info" ma:index="22" nillable="true" ma:displayName="Publish_info" ma:description="Information on the latest publishing event for this element" ma:hidden="true" ma:internalName="Publish_info" ma:readOnly="false">
      <xsd:simpleType>
        <xsd:restriction base="dms:Text">
          <xsd:maxLength value="255"/>
        </xsd:restriction>
      </xsd:simpleType>
    </xsd:element>
    <xsd:element name="fe3215d00b34412d833cfc0651576422" ma:index="23" ma:taxonomy="true" ma:internalName="fe3215d00b34412d833cfc0651576422" ma:taxonomyFieldName="Baseversion" ma:displayName="Baseversion" ma:readOnly="false" ma:default="10;#n/a|7a630714-329f-4c83-9e8d-cf0cdc2d2f78" ma:fieldId="{fe3215d0-0b34-412d-833c-fc0651576422}" ma:taxonomyMulti="true" ma:sspId="ae24ad07-6e3a-456c-bf74-d291e603dfc8" ma:termSetId="29e689c0-f5b8-4a61-8871-021591d44951" ma:anchorId="00000000-0000-0000-0000-000000000000" ma:open="false" ma:isKeyword="false">
      <xsd:complexType>
        <xsd:sequence>
          <xsd:element ref="pc:Terms" minOccurs="0" maxOccurs="1"/>
        </xsd:sequence>
      </xsd:complexType>
    </xsd:element>
    <xsd:element name="valid_from" ma:index="24" nillable="true" ma:displayName="valid_from" ma:default="[today]" ma:format="DateOnly" ma:hidden="true" ma:internalName="valid_from" ma:readOnly="false">
      <xsd:simpleType>
        <xsd:restriction base="dms:DateTime"/>
      </xsd:simpleType>
    </xsd:element>
    <xsd:element name="valid_until" ma:index="25" nillable="true" ma:displayName="valid_until" ma:format="DateOnly" ma:hidden="true" ma:internalName="valid_until"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6" ma:displayName="Language" ma:default="German (Germany)"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Austria)"/>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abfa8901-7984-434c-b8fc-f6aa73d9b37f" elementFormDefault="qualified">
    <xsd:import namespace="http://schemas.microsoft.com/office/2006/documentManagement/types"/>
    <xsd:import namespace="http://schemas.microsoft.com/office/infopath/2007/PartnerControls"/>
    <xsd:element name="SharedWithUsers" ma:index="26"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 ma:index="28" nillable="true" ma:displayName="Document ID Value" ma:description="The value of the document ID assigned to this item." ma:internalName="_dlc_DocId" ma:readOnly="true">
      <xsd:simpleType>
        <xsd:restriction base="dms:Text"/>
      </xsd:simpleType>
    </xsd:element>
    <xsd:element name="_dlc_DocIdUrl" ma:index="2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6" ma:displayName="Content Type"/>
        <xsd:element ref="dc:title"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285652-FCBC-42D4-B76A-9723E946D8E8}">
  <ds:schemaRefs>
    <ds:schemaRef ds:uri="Microsoft.SharePoint.Taxonomy.ContentTypeSync"/>
  </ds:schemaRefs>
</ds:datastoreItem>
</file>

<file path=customXml/itemProps2.xml><?xml version="1.0" encoding="utf-8"?>
<ds:datastoreItem xmlns:ds="http://schemas.openxmlformats.org/officeDocument/2006/customXml" ds:itemID="{3821955B-08BD-4CD0-9032-E8DC6AFF9E7F}">
  <ds:schemaRefs>
    <ds:schemaRef ds:uri="http://schemas.microsoft.com/sharepoint/events"/>
  </ds:schemaRefs>
</ds:datastoreItem>
</file>

<file path=customXml/itemProps3.xml><?xml version="1.0" encoding="utf-8"?>
<ds:datastoreItem xmlns:ds="http://schemas.openxmlformats.org/officeDocument/2006/customXml" ds:itemID="{CD8F5F32-738A-4933-873D-553F5475E7DB}">
  <ds:schemaRefs>
    <ds:schemaRef ds:uri="http://schemas.microsoft.com/sharepoint/v3/contenttype/forms"/>
  </ds:schemaRefs>
</ds:datastoreItem>
</file>

<file path=customXml/itemProps4.xml><?xml version="1.0" encoding="utf-8"?>
<ds:datastoreItem xmlns:ds="http://schemas.openxmlformats.org/officeDocument/2006/customXml" ds:itemID="{7AA1A7AC-577D-4537-94B7-70AB565EB74F}">
  <ds:schemaRefs>
    <ds:schemaRef ds:uri="http://schemas.microsoft.com/sharepoint/v3"/>
    <ds:schemaRef ds:uri="http://purl.org/dc/terms/"/>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05542a94-bbbb-426b-8ce8-25e698cde4d1"/>
    <ds:schemaRef ds:uri="abfa8901-7984-434c-b8fc-f6aa73d9b37f"/>
    <ds:schemaRef ds:uri="http://purl.org/dc/elements/1.1/"/>
    <ds:schemaRef ds:uri="http://schemas.microsoft.com/office/2006/metadata/properties"/>
    <ds:schemaRef ds:uri="http://purl.org/dc/dcmitype/"/>
  </ds:schemaRefs>
</ds:datastoreItem>
</file>

<file path=customXml/itemProps5.xml><?xml version="1.0" encoding="utf-8"?>
<ds:datastoreItem xmlns:ds="http://schemas.openxmlformats.org/officeDocument/2006/customXml" ds:itemID="{7F0231A0-BBF2-4C9D-B592-65E7D803F6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542a94-bbbb-426b-8ce8-25e698cde4d1"/>
    <ds:schemaRef ds:uri="http://schemas.microsoft.com/sharepoint/v3"/>
    <ds:schemaRef ds:uri="abfa8901-7984-434c-b8fc-f6aa73d9b3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3226</Words>
  <Application>Microsoft Office PowerPoint</Application>
  <PresentationFormat>Breitbild</PresentationFormat>
  <Paragraphs>752</Paragraphs>
  <Slides>74</Slides>
  <Notes>32</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74</vt:i4>
      </vt:variant>
    </vt:vector>
  </HeadingPairs>
  <TitlesOfParts>
    <vt:vector size="85" baseType="lpstr">
      <vt:lpstr> Calibri light</vt:lpstr>
      <vt:lpstr>Arial</vt:lpstr>
      <vt:lpstr>Arial Black</vt:lpstr>
      <vt:lpstr>Arial Unicode MS</vt:lpstr>
      <vt:lpstr>Calibri</vt:lpstr>
      <vt:lpstr>Calibri Light</vt:lpstr>
      <vt:lpstr>Courier New</vt:lpstr>
      <vt:lpstr>Lucida Grande</vt:lpstr>
      <vt:lpstr>Syntax</vt:lpstr>
      <vt:lpstr>Wingdings</vt:lpstr>
      <vt:lpstr>CC Powerpoint_Master_de</vt:lpstr>
      <vt:lpstr>DevOps Infrastructure &amp; Git</vt:lpstr>
      <vt:lpstr>Prerequisite</vt:lpstr>
      <vt:lpstr>VS Code Useful Extensions</vt:lpstr>
      <vt:lpstr>PowerPoint-Präsentation</vt:lpstr>
      <vt:lpstr>PowerPoint-Präsentation</vt:lpstr>
      <vt:lpstr>Git     www.GitHub.com</vt:lpstr>
      <vt:lpstr>Git &amp; MS Dynamics      .../Getting-Started-Git-Basics</vt:lpstr>
      <vt:lpstr>Git – Recording Changes to the Repository</vt:lpstr>
      <vt:lpstr>Git – Branches</vt:lpstr>
      <vt:lpstr>Git         .../common-git-commands.html Common Commands       Cheat-Sheet</vt:lpstr>
      <vt:lpstr>Git          .../common-git-commands.html Common Commands / Remote Repository Commands    Cheat-Sheet</vt:lpstr>
      <vt:lpstr>Git with VS Code</vt:lpstr>
      <vt:lpstr>Git with VS Code</vt:lpstr>
      <vt:lpstr>Git with VS Code</vt:lpstr>
      <vt:lpstr>PowerPoint-Präsentation</vt:lpstr>
      <vt:lpstr>Git Hands On</vt:lpstr>
      <vt:lpstr>Git – Hands On Use the Git command line</vt:lpstr>
      <vt:lpstr>Git – Hands On Use VS Code git integration</vt:lpstr>
      <vt:lpstr>Git – Hands On          Use a 3rd Party Tool (e.g. Smart GIT form syntevo) for your Git workflow</vt:lpstr>
      <vt:lpstr>PowerPoint-Präsentation</vt:lpstr>
      <vt:lpstr>PowerPoint-Präsentation</vt:lpstr>
      <vt:lpstr>BUSINESS-SOFTWARE FÜR MENSCHEN Unternehmensphilosophie</vt:lpstr>
      <vt:lpstr>PowerPoint-Präsentation</vt:lpstr>
      <vt:lpstr>PRODUKTPHILOSOPHIE Standard | Branche | Individualität </vt:lpstr>
      <vt:lpstr>ERP AUF BASIS VON MICROSOFT DYNAMICS Microsoft Dynamics NAV</vt:lpstr>
      <vt:lpstr>ERP-SPEZIALLÖSUNGEN für Microsoft Dynamics NAV COSMO CONSULT als Branchenspezialist – Unsere ERP-Add-ons &amp; Apps</vt:lpstr>
      <vt:lpstr>MIROSOFT DYNAMICS 365 for Finance and Operations Enterprise Edition Ehemals Microsoft Dynamics AX</vt:lpstr>
      <vt:lpstr>BUSINESS INTELLIGENCE Der Erfolg steckt in den Daten – Berichte und Analysen</vt:lpstr>
      <vt:lpstr>PowerPoint-Präsentation</vt:lpstr>
      <vt:lpstr>PowerPoint-Präsentation</vt:lpstr>
      <vt:lpstr>IMPLEMENTIERUNGSMETHODIK cc|SureStep plus</vt:lpstr>
      <vt:lpstr>PROJEKTDOKUMENTATION Aufbauend auf PMI-Standards</vt:lpstr>
      <vt:lpstr>NUTZEN cc|SureStep plus</vt:lpstr>
      <vt:lpstr>PowerPoint-Präsentation</vt:lpstr>
      <vt:lpstr>Warum eine agile Herangehensweise? </vt:lpstr>
      <vt:lpstr>WAS BEDEUTET AGILE? Überblick</vt:lpstr>
      <vt:lpstr>PowerPoint-Präsentation</vt:lpstr>
      <vt:lpstr>DAS AGILE MANIFEST 4 Werte</vt:lpstr>
      <vt:lpstr>12 GRUNDSÄTZE </vt:lpstr>
      <vt:lpstr>Unsere Agile Methode  Inspiriert durch Scrum</vt:lpstr>
      <vt:lpstr>Unsere Agile MethodE Inspiriert durch Scrum</vt:lpstr>
      <vt:lpstr>Unsere Agile Methode Inspiriert durch Scrum</vt:lpstr>
      <vt:lpstr>AGILE PROJEKTMETHODIK Enge Zusammenarbeit, Kommunikation und Abstimmung im Projekt</vt:lpstr>
      <vt:lpstr>AGILE PROJEKTMETHODIK Vorgehen</vt:lpstr>
      <vt:lpstr>AGILE PROJEKTMETHODIK Nutzen</vt:lpstr>
      <vt:lpstr>ZUSAMMENFASSUNG Projektmethodik</vt:lpstr>
      <vt:lpstr>PowerPoint-Präsentation</vt:lpstr>
      <vt:lpstr>MICROSOFT </vt:lpstr>
      <vt:lpstr>MICROSOFT </vt:lpstr>
      <vt:lpstr>MICROSOFT </vt:lpstr>
      <vt:lpstr>Microsoft | Magic Quadrant Leader </vt:lpstr>
      <vt:lpstr>PowerPoint-Präsentation</vt:lpstr>
      <vt:lpstr>COSMO CONSULT-GRUPPE | PositioniERUng Digital führend</vt:lpstr>
      <vt:lpstr>COSMO CONSULT IM MARKT Für Sie eine vertrauensvolle und leistungsfähige Partnerschaft - Externe Bewertungen</vt:lpstr>
      <vt:lpstr>PowerPoint-Präsentation</vt:lpstr>
      <vt:lpstr>COSMO CONSULT &amp; MICROSOFT Eine leistungsfähige Partnerschaft</vt:lpstr>
      <vt:lpstr>COSMO CONSULT &amp; MICROSOFT … ausgezeichneter Microsoft Dynamics-Partner</vt:lpstr>
      <vt:lpstr>PowerPoint-Präsentation</vt:lpstr>
      <vt:lpstr>PowerPoint-Präsentation</vt:lpstr>
      <vt:lpstr>PowerPoint-Präsentation</vt:lpstr>
      <vt:lpstr>PowerPoint-Präsentation</vt:lpstr>
      <vt:lpstr>WAS KÖNNEN WIR FÜR SIE TUN? Wir helfen Ihnen bei Ihrer Strategie</vt:lpstr>
      <vt:lpstr>PowerPoint-Präsentation</vt:lpstr>
      <vt:lpstr>FiRma Name GmbH - MUSTERFOLIE Branche</vt:lpstr>
      <vt:lpstr>FiRma Name GmbH - MUSTERFOLIE Branche</vt:lpstr>
      <vt:lpstr>PowerPoint-Präsentation</vt:lpstr>
      <vt:lpstr>DIE INTERNTIONALE HERAUSFORDERUNG </vt:lpstr>
      <vt:lpstr>Global Services </vt:lpstr>
      <vt:lpstr>Globaler CORE-Ansatz </vt:lpstr>
      <vt:lpstr>Globaler CORE-Ansatz </vt:lpstr>
      <vt:lpstr>ROLLEN UND VERANTWORTLICHKEITEN </vt:lpstr>
      <vt:lpstr>Globaler CORE-Ansatz </vt:lpstr>
      <vt:lpstr>InnovationsProZess </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 Consult Presentation</dc:title>
  <dc:creator>Nicole Müller;Ruben.Santos@cosmoconsult.com</dc:creator>
  <cp:lastModifiedBy>Michael Megel</cp:lastModifiedBy>
  <cp:revision>893</cp:revision>
  <cp:lastPrinted>2018-02-19T09:21:18Z</cp:lastPrinted>
  <dcterms:created xsi:type="dcterms:W3CDTF">2017-01-20T08:21:05Z</dcterms:created>
  <dcterms:modified xsi:type="dcterms:W3CDTF">2018-04-18T13:11:59Z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0x0101002B2526F3368D7045BBB4E668F219EC2B010015401231F557BA49A4B8F145E611B5D4</vt:lpwstr>
  </property>
  <property fmtid="{D5CDD505-2E9C-101B-9397-08002B2CF9AE}" pid="3" name="m548059abc9b4b0eb6b9c650a4ca9d1d">
    <vt:lpwstr>COSMO CONSULT|4e414451-d4c6-45bb-a51f-a7d0aacea106</vt:lpwstr>
  </property>
  <property fmtid="{D5CDD505-2E9C-101B-9397-08002B2CF9AE}" pid="4" name="cd3da07168574ac8a850356847fadf1d">
    <vt:lpwstr>internal|cbed1b15-6117-4afa-b138-65c25719e1aa</vt:lpwstr>
  </property>
  <property fmtid="{D5CDD505-2E9C-101B-9397-08002B2CF9AE}" pid="5" name="Solution">
    <vt:lpwstr>11;#n/a|7a630714-329f-4c83-9e8d-cf0cdc2d2f78</vt:lpwstr>
  </property>
  <property fmtid="{D5CDD505-2E9C-101B-9397-08002B2CF9AE}" pid="6" name="Baseversion">
    <vt:lpwstr>10;#n/a|7a630714-329f-4c83-9e8d-cf0cdc2d2f78</vt:lpwstr>
  </property>
  <property fmtid="{D5CDD505-2E9C-101B-9397-08002B2CF9AE}" pid="7" name="Usage">
    <vt:lpwstr>4;#internal|cbed1b15-6117-4afa-b138-65c25719e1aa</vt:lpwstr>
  </property>
  <property fmtid="{D5CDD505-2E9C-101B-9397-08002B2CF9AE}" pid="8" name="OPS_Documenttype">
    <vt:lpwstr>683;#Unternehmenspräsentation|6e5c7c45-44cd-4069-b758-687bd1e7d2b7</vt:lpwstr>
  </property>
  <property fmtid="{D5CDD505-2E9C-101B-9397-08002B2CF9AE}" pid="9" name="OPS Tag">
    <vt:lpwstr>2131;#Company Präsentation|4e9d147f-d25d-452b-8050-bfb37c0caa36;#2132;#Company presentation|68fcd593-eeb5-4690-a982-0f5a084a83d9;#2130;#Unternehmenspräsentation|3d48dd7b-3839-477c-a5aa-2537e318ed99</vt:lpwstr>
  </property>
  <property fmtid="{D5CDD505-2E9C-101B-9397-08002B2CF9AE}" pid="10" name="Origin">
    <vt:lpwstr>3;#COSMO CONSULT|4e414451-d4c6-45bb-a51f-a7d0aacea106</vt:lpwstr>
  </property>
  <property fmtid="{D5CDD505-2E9C-101B-9397-08002B2CF9AE}" pid="11" name="vti_imgdate">
    <vt:lpwstr>2018-02-20T13:00:00Z</vt:lpwstr>
  </property>
  <property fmtid="{D5CDD505-2E9C-101B-9397-08002B2CF9AE}" pid="12" name="_dlc_DocIdItemGuid">
    <vt:lpwstr>9d246631-b795-48cb-93be-3e9a28388564</vt:lpwstr>
  </property>
  <property fmtid="{D5CDD505-2E9C-101B-9397-08002B2CF9AE}" pid="13" name="f78600c51f1f4f67aaed44278174156b">
    <vt:lpwstr/>
  </property>
  <property fmtid="{D5CDD505-2E9C-101B-9397-08002B2CF9AE}" pid="14" name="nbaf9c74a3c545d6a9383e4e2003a3e3">
    <vt:lpwstr/>
  </property>
  <property fmtid="{D5CDD505-2E9C-101B-9397-08002B2CF9AE}" pid="15" name="IT_TAG">
    <vt:lpwstr/>
  </property>
  <property fmtid="{D5CDD505-2E9C-101B-9397-08002B2CF9AE}" pid="16" name="Sales_Documenttype">
    <vt:lpwstr/>
  </property>
  <property fmtid="{D5CDD505-2E9C-101B-9397-08002B2CF9AE}" pid="17" name="ifb3b4060c5c4353be2944410a67c941">
    <vt:lpwstr/>
  </property>
  <property fmtid="{D5CDD505-2E9C-101B-9397-08002B2CF9AE}" pid="18" name="PR Tag">
    <vt:lpwstr/>
  </property>
  <property fmtid="{D5CDD505-2E9C-101B-9397-08002B2CF9AE}" pid="19" name="j695ce0a7fd64c9389d4e9d7df820964">
    <vt:lpwstr/>
  </property>
  <property fmtid="{D5CDD505-2E9C-101B-9397-08002B2CF9AE}" pid="20" name="PreSales Documenttype">
    <vt:lpwstr/>
  </property>
  <property fmtid="{D5CDD505-2E9C-101B-9397-08002B2CF9AE}" pid="21" name="PreSales TAG">
    <vt:lpwstr/>
  </property>
  <property fmtid="{D5CDD505-2E9C-101B-9397-08002B2CF9AE}" pid="22" name="PR Documenttype">
    <vt:lpwstr/>
  </property>
  <property fmtid="{D5CDD505-2E9C-101B-9397-08002B2CF9AE}" pid="23" name="k08ab20f4afe4099a583e7ccc416a1c4">
    <vt:lpwstr/>
  </property>
  <property fmtid="{D5CDD505-2E9C-101B-9397-08002B2CF9AE}" pid="24" name="Training_Documenttype">
    <vt:lpwstr/>
  </property>
  <property fmtid="{D5CDD505-2E9C-101B-9397-08002B2CF9AE}" pid="25" name="pb3d3ce57df24f369671866be7ff9718">
    <vt:lpwstr/>
  </property>
  <property fmtid="{D5CDD505-2E9C-101B-9397-08002B2CF9AE}" pid="26" name="ed2d63125db242e7b4e3e6975163fe39">
    <vt:lpwstr/>
  </property>
  <property fmtid="{D5CDD505-2E9C-101B-9397-08002B2CF9AE}" pid="27" name="pd095994410d47e2b94708fa6ca3a0ab">
    <vt:lpwstr/>
  </property>
  <property fmtid="{D5CDD505-2E9C-101B-9397-08002B2CF9AE}" pid="28" name="m23613c66e844f2f93a2e3097af46024">
    <vt:lpwstr/>
  </property>
  <property fmtid="{D5CDD505-2E9C-101B-9397-08002B2CF9AE}" pid="29" name="b164d92dbdff4dd3906179d08766d323">
    <vt:lpwstr/>
  </property>
  <property fmtid="{D5CDD505-2E9C-101B-9397-08002B2CF9AE}" pid="30" name="CC_Location">
    <vt:lpwstr/>
  </property>
  <property fmtid="{D5CDD505-2E9C-101B-9397-08002B2CF9AE}" pid="31" name="IT_Component">
    <vt:lpwstr/>
  </property>
  <property fmtid="{D5CDD505-2E9C-101B-9397-08002B2CF9AE}" pid="32" name="Sales_Tag">
    <vt:lpwstr/>
  </property>
  <property fmtid="{D5CDD505-2E9C-101B-9397-08002B2CF9AE}" pid="33" name="Product_Documenttype">
    <vt:lpwstr/>
  </property>
  <property fmtid="{D5CDD505-2E9C-101B-9397-08002B2CF9AE}" pid="34" name="d9e2f716d3a341bc850b7415a949427b">
    <vt:lpwstr/>
  </property>
  <property fmtid="{D5CDD505-2E9C-101B-9397-08002B2CF9AE}" pid="35" name="e5ed383594754bfa8a0d2024692e3c1f">
    <vt:lpwstr/>
  </property>
  <property fmtid="{D5CDD505-2E9C-101B-9397-08002B2CF9AE}" pid="36" name="CC_MediaType">
    <vt:lpwstr/>
  </property>
  <property fmtid="{D5CDD505-2E9C-101B-9397-08002B2CF9AE}" pid="37" name="Template_Type">
    <vt:lpwstr/>
  </property>
  <property fmtid="{D5CDD505-2E9C-101B-9397-08002B2CF9AE}" pid="38" name="h08692c978344544ab793c342df7bafa">
    <vt:lpwstr/>
  </property>
</Properties>
</file>